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-276" y="-16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D118-107F-4C81-A5AC-123818B60779}" type="datetimeFigureOut">
              <a:rPr lang="cs-CZ" smtClean="0"/>
              <a:t>16.2.2015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44CD-518C-49BE-893B-9467A1DCCF4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informační systémy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Helar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ŠIS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Technické parametry</a:t>
            </a:r>
          </a:p>
          <a:p>
            <a:r>
              <a:rPr lang="cs-CZ" dirty="0"/>
              <a:t>Software/služba</a:t>
            </a:r>
          </a:p>
          <a:p>
            <a:r>
              <a:rPr lang="cs-CZ" dirty="0"/>
              <a:t>Dostupnost dat přes Internet</a:t>
            </a:r>
          </a:p>
          <a:p>
            <a:r>
              <a:rPr lang="cs-CZ" dirty="0"/>
              <a:t>Zabezpečení dat</a:t>
            </a:r>
          </a:p>
          <a:p>
            <a:r>
              <a:rPr lang="cs-CZ" dirty="0"/>
              <a:t>Rozšiřitelnost</a:t>
            </a:r>
          </a:p>
          <a:p>
            <a:r>
              <a:rPr lang="cs-CZ" dirty="0"/>
              <a:t>Garantovaná dostupnost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866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v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Administrátoři</a:t>
            </a:r>
          </a:p>
          <a:p>
            <a:r>
              <a:rPr lang="cs-CZ" dirty="0" smtClean="0"/>
              <a:t>Vedení školy</a:t>
            </a:r>
          </a:p>
          <a:p>
            <a:r>
              <a:rPr lang="cs-CZ" dirty="0" smtClean="0"/>
              <a:t>Učitelé</a:t>
            </a:r>
          </a:p>
          <a:p>
            <a:r>
              <a:rPr lang="cs-CZ" dirty="0" smtClean="0"/>
              <a:t>Třídní učitelé</a:t>
            </a:r>
          </a:p>
          <a:p>
            <a:r>
              <a:rPr lang="cs-CZ" dirty="0" smtClean="0"/>
              <a:t>Žáci</a:t>
            </a:r>
          </a:p>
          <a:p>
            <a:r>
              <a:rPr lang="cs-CZ" dirty="0" smtClean="0"/>
              <a:t>Rodiče</a:t>
            </a:r>
          </a:p>
          <a:p>
            <a:r>
              <a:rPr lang="cs-CZ" dirty="0" smtClean="0"/>
              <a:t>Ekonom školy, sekretariát, správci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983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na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Školní IS vytvořený na míru</a:t>
            </a:r>
          </a:p>
          <a:p>
            <a:r>
              <a:rPr lang="cs-CZ" dirty="0"/>
              <a:t>Bakaláři</a:t>
            </a:r>
          </a:p>
          <a:p>
            <a:r>
              <a:rPr lang="cs-CZ" dirty="0"/>
              <a:t>dm Evidence</a:t>
            </a:r>
          </a:p>
          <a:p>
            <a:r>
              <a:rPr lang="cs-CZ" dirty="0" err="1"/>
              <a:t>iŠkola</a:t>
            </a:r>
            <a:endParaRPr lang="cs-CZ" dirty="0"/>
          </a:p>
          <a:p>
            <a:r>
              <a:rPr lang="cs-CZ" dirty="0"/>
              <a:t>Systém agend pro školy (SAS)</a:t>
            </a:r>
          </a:p>
          <a:p>
            <a:r>
              <a:rPr lang="cs-CZ" dirty="0"/>
              <a:t>Škola OnLine </a:t>
            </a:r>
            <a:endParaRPr lang="cs-CZ" dirty="0" smtClean="0"/>
          </a:p>
          <a:p>
            <a:r>
              <a:rPr lang="cs-CZ" dirty="0" err="1" smtClean="0"/>
              <a:t>Tahuti</a:t>
            </a:r>
            <a:endParaRPr lang="cs-CZ" dirty="0"/>
          </a:p>
          <a:p>
            <a:r>
              <a:rPr lang="cs-CZ" dirty="0" err="1" smtClean="0"/>
              <a:t>Edookit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91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systémů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4397" y="1600200"/>
            <a:ext cx="673520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77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systémů</a:t>
            </a:r>
            <a:endParaRPr lang="cs-CZ" dirty="0"/>
          </a:p>
        </p:txBody>
      </p:sp>
      <p:pic>
        <p:nvPicPr>
          <p:cNvPr id="4" name="Picture 2" descr="http://www.bakalari.cz/image/images/prospech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25" y="1600200"/>
            <a:ext cx="73155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286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www.ssud.cz/vosr/sas7/HTML/HLM-M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481762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06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systémů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1720056"/>
            <a:ext cx="44005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2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942367"/>
              </p:ext>
            </p:extLst>
          </p:nvPr>
        </p:nvGraphicFramePr>
        <p:xfrm>
          <a:off x="457200" y="1622131"/>
          <a:ext cx="8129868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16939440" imgH="9599760" progId="Photoshop.Image.10">
                  <p:embed/>
                </p:oleObj>
              </mc:Choice>
              <mc:Fallback>
                <p:oleObj name="Image" r:id="rId3" imgW="16939440" imgH="9599760" progId="Photoshop.Image.1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22131"/>
                        <a:ext cx="8129868" cy="460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026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Docházkový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součástí školního IS, ale lze je propojit</a:t>
            </a:r>
          </a:p>
          <a:p>
            <a:r>
              <a:rPr lang="cs-CZ" dirty="0"/>
              <a:t>Získávání údajů o žácích/zaměstnancích z osobních agend školního IS</a:t>
            </a:r>
          </a:p>
          <a:p>
            <a:r>
              <a:rPr lang="cs-CZ" dirty="0"/>
              <a:t>Možnost získání informace o absenci učitele, žáka a reakce na ně</a:t>
            </a:r>
          </a:p>
          <a:p>
            <a:r>
              <a:rPr lang="cs-CZ" dirty="0"/>
              <a:t>Výrazné usnadnění zápisu do třídních knih</a:t>
            </a:r>
          </a:p>
          <a:p>
            <a:r>
              <a:rPr lang="cs-CZ" dirty="0"/>
              <a:t>Otevírání dveří na základě rozvrhu žáka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59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Stravovací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součástí školního IS, ale lze je propojit</a:t>
            </a:r>
          </a:p>
          <a:p>
            <a:r>
              <a:rPr lang="cs-CZ" dirty="0"/>
              <a:t>Získávání údajů o žácích/zaměstnancích z osobních agend školního IS</a:t>
            </a:r>
          </a:p>
          <a:p>
            <a:r>
              <a:rPr lang="cs-CZ" dirty="0"/>
              <a:t>Možnost objednání stravy přímo z prostředí školního IS („jedna aplikace“)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73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Informační systém</a:t>
            </a:r>
            <a:r>
              <a:rPr lang="cs-CZ" dirty="0"/>
              <a:t> (IS) je soubor lidí, technologických prostředků a metod, které zabezpečují sběr, přenos, zpracování a uchování dat za účelem tvorby prezentace informací pro potřeby uživatelů.</a:t>
            </a:r>
          </a:p>
        </p:txBody>
      </p:sp>
    </p:spTree>
    <p:extLst>
      <p:ext uri="{BB962C8B-B14F-4D97-AF65-F5344CB8AC3E}">
        <p14:creationId xmlns:p14="http://schemas.microsoft.com/office/powerpoint/2010/main" val="4018020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Sdílení báze žáků, zaměstnanců</a:t>
            </a:r>
          </a:p>
          <a:p>
            <a:r>
              <a:rPr lang="cs-CZ" dirty="0"/>
              <a:t>SSO a přístup z jedné aplikace</a:t>
            </a:r>
          </a:p>
          <a:p>
            <a:r>
              <a:rPr lang="cs-CZ" dirty="0"/>
              <a:t>Přepočítání výsledků testů na známky</a:t>
            </a:r>
          </a:p>
          <a:p>
            <a:r>
              <a:rPr lang="cs-CZ" dirty="0"/>
              <a:t>Zápis známek do el. žákovské knížky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51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E-mail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Sdílení báze žáků, zaměstnanců</a:t>
            </a:r>
          </a:p>
          <a:p>
            <a:r>
              <a:rPr lang="cs-CZ" dirty="0"/>
              <a:t>SSO a přístup z jedné aplikace</a:t>
            </a:r>
          </a:p>
          <a:p>
            <a:r>
              <a:rPr lang="cs-CZ" dirty="0"/>
              <a:t>Vytváření distribučních skupin</a:t>
            </a:r>
          </a:p>
          <a:p>
            <a:r>
              <a:rPr lang="cs-CZ" dirty="0"/>
              <a:t>Kontrola nepřečtených zpráv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36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</a:t>
            </a:r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</a:t>
            </a:r>
            <a:r>
              <a:rPr lang="cs-CZ" dirty="0"/>
              <a:t>IS zajišťují bezpečné ukládání informací důležitých pro činnost školy, jejich další zpracování pro řízení školy, pro komunikaci v rámci školy, ale i s rodiči a dalšími orgány. IS by měl vytvářet podmínky pro rychlejší, pružnější a efektivnější rozhodování managementu školy.</a:t>
            </a:r>
          </a:p>
        </p:txBody>
      </p:sp>
    </p:spTree>
    <p:extLst>
      <p:ext uri="{BB962C8B-B14F-4D97-AF65-F5344CB8AC3E}">
        <p14:creationId xmlns:p14="http://schemas.microsoft.com/office/powerpoint/2010/main" val="245479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Proč </a:t>
            </a:r>
            <a:r>
              <a:rPr lang="cs-CZ" dirty="0" smtClean="0"/>
              <a:t>se používají </a:t>
            </a:r>
            <a:r>
              <a:rPr lang="cs-CZ" dirty="0"/>
              <a:t>IS?</a:t>
            </a:r>
          </a:p>
          <a:p>
            <a:r>
              <a:rPr lang="cs-CZ" dirty="0"/>
              <a:t>sdílení informací</a:t>
            </a:r>
          </a:p>
          <a:p>
            <a:r>
              <a:rPr lang="cs-CZ" dirty="0"/>
              <a:t>více pohledů na data</a:t>
            </a:r>
          </a:p>
          <a:p>
            <a:r>
              <a:rPr lang="cs-CZ" dirty="0"/>
              <a:t>rychlejší rozhodování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14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Jaké informační systémy se používají na školách?</a:t>
            </a:r>
          </a:p>
          <a:p>
            <a:r>
              <a:rPr lang="cs-CZ" dirty="0"/>
              <a:t>Ekonomický systém</a:t>
            </a:r>
          </a:p>
          <a:p>
            <a:r>
              <a:rPr lang="cs-CZ" dirty="0"/>
              <a:t>Stravovací systém</a:t>
            </a:r>
          </a:p>
          <a:p>
            <a:r>
              <a:rPr lang="cs-CZ" dirty="0"/>
              <a:t>Docházkový systém</a:t>
            </a:r>
          </a:p>
          <a:p>
            <a:r>
              <a:rPr lang="cs-CZ" dirty="0"/>
              <a:t>Spisová služba</a:t>
            </a:r>
          </a:p>
          <a:p>
            <a:r>
              <a:rPr lang="cs-CZ" b="1" dirty="0"/>
              <a:t>Školní informační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07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a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potřeby školy (vysvědčení, rozvrh)</a:t>
            </a:r>
          </a:p>
          <a:p>
            <a:r>
              <a:rPr lang="cs-CZ" dirty="0" smtClean="0"/>
              <a:t>Situace </a:t>
            </a:r>
            <a:r>
              <a:rPr lang="cs-CZ" dirty="0" smtClean="0"/>
              <a:t>před patnácti lety a dnes</a:t>
            </a:r>
          </a:p>
          <a:p>
            <a:r>
              <a:rPr lang="cs-CZ" dirty="0" smtClean="0"/>
              <a:t>Povinnost předávat data elektronicky</a:t>
            </a:r>
            <a:endParaRPr lang="cs-CZ" dirty="0" smtClean="0"/>
          </a:p>
          <a:p>
            <a:r>
              <a:rPr lang="cs-CZ" dirty="0" smtClean="0"/>
              <a:t>Nové trendy </a:t>
            </a:r>
            <a:r>
              <a:rPr lang="cs-CZ" dirty="0"/>
              <a:t>na školách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91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pro používání ŠIS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Splnění zákonných požadavků</a:t>
            </a:r>
          </a:p>
          <a:p>
            <a:r>
              <a:rPr lang="cs-CZ" dirty="0"/>
              <a:t>Sdílení informací, komunikace</a:t>
            </a:r>
          </a:p>
          <a:p>
            <a:r>
              <a:rPr lang="cs-CZ" dirty="0"/>
              <a:t>Nový pohled na data</a:t>
            </a:r>
          </a:p>
          <a:p>
            <a:r>
              <a:rPr lang="cs-CZ" dirty="0"/>
              <a:t>Usnadnění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08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</a:t>
            </a:r>
            <a:r>
              <a:rPr lang="cs-CZ" dirty="0" smtClean="0"/>
              <a:t>ŠIS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Funkcionalita</a:t>
            </a:r>
          </a:p>
          <a:p>
            <a:r>
              <a:rPr lang="cs-CZ" dirty="0"/>
              <a:t>Podporované agendy (moduly)</a:t>
            </a:r>
          </a:p>
          <a:p>
            <a:r>
              <a:rPr lang="cs-CZ" dirty="0"/>
              <a:t>Rozsah funkcí modulu</a:t>
            </a:r>
          </a:p>
          <a:p>
            <a:r>
              <a:rPr lang="cs-CZ" dirty="0"/>
              <a:t>Snadné, přívětivé ovládání</a:t>
            </a:r>
          </a:p>
          <a:p>
            <a:r>
              <a:rPr lang="cs-CZ" dirty="0"/>
              <a:t>Rychlost reakce na zákonné změny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62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ŠIS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Technické parametry</a:t>
            </a:r>
          </a:p>
          <a:p>
            <a:r>
              <a:rPr lang="cs-CZ" dirty="0"/>
              <a:t>Software/služba</a:t>
            </a:r>
          </a:p>
          <a:p>
            <a:r>
              <a:rPr lang="cs-CZ" dirty="0"/>
              <a:t>Dostupnost dat přes Internet</a:t>
            </a:r>
          </a:p>
          <a:p>
            <a:r>
              <a:rPr lang="cs-CZ" dirty="0"/>
              <a:t>Zabezpečení dat</a:t>
            </a:r>
          </a:p>
          <a:p>
            <a:r>
              <a:rPr lang="cs-CZ" dirty="0"/>
              <a:t>Rozšiřitelnost</a:t>
            </a:r>
          </a:p>
          <a:p>
            <a:r>
              <a:rPr lang="cs-CZ" dirty="0"/>
              <a:t>Garantovaná dostupnost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375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355</Words>
  <Application>Microsoft Office PowerPoint</Application>
  <PresentationFormat>Předvádění na obrazovce (4:3)</PresentationFormat>
  <Paragraphs>90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Motiv sady Office</vt:lpstr>
      <vt:lpstr>Adobe Photoshop Image</vt:lpstr>
      <vt:lpstr>Školní informační systémy </vt:lpstr>
      <vt:lpstr>Informační systém</vt:lpstr>
      <vt:lpstr>Informační systém</vt:lpstr>
      <vt:lpstr>Informační systém</vt:lpstr>
      <vt:lpstr>Informační systém</vt:lpstr>
      <vt:lpstr>Vývoj a historie</vt:lpstr>
      <vt:lpstr>Motivace pro používání ŠIS</vt:lpstr>
      <vt:lpstr>Kritéria ŠIS</vt:lpstr>
      <vt:lpstr>Kritéria ŠIS</vt:lpstr>
      <vt:lpstr>Kritéria ŠIS</vt:lpstr>
      <vt:lpstr>Role v systému</vt:lpstr>
      <vt:lpstr>Systémy na trhu</vt:lpstr>
      <vt:lpstr>Funkce systémů</vt:lpstr>
      <vt:lpstr>Ukázky systémů</vt:lpstr>
      <vt:lpstr>Ukázka systémů</vt:lpstr>
      <vt:lpstr>Ukázka systémů</vt:lpstr>
      <vt:lpstr>Škola OnLine</vt:lpstr>
      <vt:lpstr>Docházkový systém</vt:lpstr>
      <vt:lpstr>Stravovací systém</vt:lpstr>
      <vt:lpstr>LMS</vt:lpstr>
      <vt:lpstr>E-mail</vt:lpstr>
    </vt:vector>
  </TitlesOfParts>
  <Company>GJM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Mikeska</dc:creator>
  <cp:lastModifiedBy>Helar Ondřej</cp:lastModifiedBy>
  <cp:revision>24</cp:revision>
  <dcterms:created xsi:type="dcterms:W3CDTF">2014-11-27T11:01:04Z</dcterms:created>
  <dcterms:modified xsi:type="dcterms:W3CDTF">2015-02-16T18:29:36Z</dcterms:modified>
</cp:coreProperties>
</file>