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06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9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9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1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3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0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8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55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73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246B-7BBB-489C-8F2C-D6013646F838}" type="datetimeFigureOut">
              <a:rPr lang="cs-CZ" smtClean="0"/>
              <a:t>27.01.2020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4E58-64DB-4CD6-BB7D-1DF7A7781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8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743200" y="549275"/>
            <a:ext cx="6400800" cy="17526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KA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371600" y="260350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KAO2 Podpora praxe v pregraduálním vzdělávání</a:t>
            </a:r>
            <a:br>
              <a:rPr lang="cs-CZ" sz="28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12. února 2019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5"/>
            <a:ext cx="9162969" cy="68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312368" cy="13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5301" y="1729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Projekt pregraduálního vzdělávání na </a:t>
            </a:r>
            <a:r>
              <a:rPr lang="cs-CZ" dirty="0" err="1">
                <a:solidFill>
                  <a:schemeClr val="bg1"/>
                </a:solidFill>
              </a:rPr>
              <a:t>Pedf</a:t>
            </a:r>
            <a:r>
              <a:rPr lang="cs-CZ" dirty="0">
                <a:solidFill>
                  <a:schemeClr val="bg1"/>
                </a:solidFill>
              </a:rPr>
              <a:t> UK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č. projektu CZ.02.3.68/0.0/0.0/16_038/0006965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2484906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KA01 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Zvyšování kvality praktické přípravy studentů učitelství</a:t>
            </a:r>
          </a:p>
          <a:p>
            <a:endParaRPr lang="cs-CZ" sz="2800" b="1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Seminář Nástroj posuzování </a:t>
            </a:r>
            <a:r>
              <a:rPr lang="cs-CZ" sz="2800" b="1">
                <a:solidFill>
                  <a:schemeClr val="bg1"/>
                </a:solidFill>
              </a:rPr>
              <a:t>kvality výuky </a:t>
            </a:r>
            <a:r>
              <a:rPr lang="cs-CZ" sz="2800" b="1" dirty="0">
                <a:solidFill>
                  <a:schemeClr val="bg1"/>
                </a:solidFill>
              </a:rPr>
              <a:t>ICALT 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dne </a:t>
            </a:r>
            <a:r>
              <a:rPr lang="cs-CZ" sz="2800" b="1" dirty="0" err="1">
                <a:solidFill>
                  <a:schemeClr val="bg1"/>
                </a:solidFill>
              </a:rPr>
              <a:t>xx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xx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969" y="5661247"/>
            <a:ext cx="9144000" cy="105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Logolink_OP_VVV_hor_barva_cz.jpg (1559Ã34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52528" cy="10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9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751570"/>
              </p:ext>
            </p:extLst>
          </p:nvPr>
        </p:nvGraphicFramePr>
        <p:xfrm>
          <a:off x="0" y="0"/>
          <a:ext cx="9144000" cy="683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20012" imgH="5667018" progId="AcroExch.Document.DC">
                  <p:embed/>
                </p:oleObj>
              </mc:Choice>
              <mc:Fallback>
                <p:oleObj name="Acrobat Document" r:id="rId3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3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72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61748"/>
              </p:ext>
            </p:extLst>
          </p:nvPr>
        </p:nvGraphicFramePr>
        <p:xfrm>
          <a:off x="0" y="0"/>
          <a:ext cx="9144000" cy="683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20012" imgH="5667018" progId="AcroExch.Document.DC">
                  <p:embed/>
                </p:oleObj>
              </mc:Choice>
              <mc:Fallback>
                <p:oleObj name="Acrobat Document" r:id="rId3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3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783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</Words>
  <Application>Microsoft Office PowerPoint</Application>
  <PresentationFormat>Předvádění na obrazovce (4:3)</PresentationFormat>
  <Paragraphs>8</Paragraphs>
  <Slides>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Motiv systému Office</vt:lpstr>
      <vt:lpstr>Acrobat Document</vt:lpstr>
      <vt:lpstr>KAO2 Podpora praxe v pregraduálním vzdělávání 12. února 2019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KAO2 Podpora praxe</dc:title>
  <dc:creator>Černá Lucie</dc:creator>
  <cp:lastModifiedBy>Karolina Duschinská</cp:lastModifiedBy>
  <cp:revision>6</cp:revision>
  <dcterms:created xsi:type="dcterms:W3CDTF">2019-02-14T12:55:06Z</dcterms:created>
  <dcterms:modified xsi:type="dcterms:W3CDTF">2020-01-27T10:54:30Z</dcterms:modified>
</cp:coreProperties>
</file>