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8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9.svg"/><Relationship Id="rId1" Type="http://schemas.openxmlformats.org/officeDocument/2006/relationships/image" Target="../media/image12.png"/><Relationship Id="rId6" Type="http://schemas.openxmlformats.org/officeDocument/2006/relationships/image" Target="../media/image23.svg"/><Relationship Id="rId5" Type="http://schemas.openxmlformats.org/officeDocument/2006/relationships/image" Target="../media/image14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16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41.svg"/><Relationship Id="rId2" Type="http://schemas.openxmlformats.org/officeDocument/2006/relationships/image" Target="../media/image31.svg"/><Relationship Id="rId1" Type="http://schemas.openxmlformats.org/officeDocument/2006/relationships/image" Target="../media/image19.png"/><Relationship Id="rId6" Type="http://schemas.openxmlformats.org/officeDocument/2006/relationships/image" Target="../media/image35.svg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23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8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9.svg"/><Relationship Id="rId1" Type="http://schemas.openxmlformats.org/officeDocument/2006/relationships/image" Target="../media/image12.png"/><Relationship Id="rId6" Type="http://schemas.openxmlformats.org/officeDocument/2006/relationships/image" Target="../media/image23.svg"/><Relationship Id="rId5" Type="http://schemas.openxmlformats.org/officeDocument/2006/relationships/image" Target="../media/image14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16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41.svg"/><Relationship Id="rId2" Type="http://schemas.openxmlformats.org/officeDocument/2006/relationships/image" Target="../media/image31.svg"/><Relationship Id="rId1" Type="http://schemas.openxmlformats.org/officeDocument/2006/relationships/image" Target="../media/image19.png"/><Relationship Id="rId6" Type="http://schemas.openxmlformats.org/officeDocument/2006/relationships/image" Target="../media/image35.svg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011910-0C03-42E5-B674-FCF13DD8A37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A9F151F-3C99-4FB7-ABBD-E23F857E03A3}">
      <dgm:prSet custT="1"/>
      <dgm:spPr/>
      <dgm:t>
        <a:bodyPr/>
        <a:lstStyle/>
        <a:p>
          <a:r>
            <a:rPr lang="cs-CZ" sz="2700" dirty="0"/>
            <a:t>- </a:t>
          </a:r>
          <a:r>
            <a:rPr lang="cs-CZ" sz="2400" dirty="0"/>
            <a:t>setkání: 15.3 (úvodní), 22.3.,29.3.,5.4.</a:t>
          </a:r>
          <a:endParaRPr lang="en-US" sz="2400" dirty="0"/>
        </a:p>
      </dgm:t>
    </dgm:pt>
    <dgm:pt modelId="{3190EAC1-F29B-4956-B839-36476710CC7B}" type="parTrans" cxnId="{9F982354-9CFE-41A9-ACD2-1A12822BB34F}">
      <dgm:prSet/>
      <dgm:spPr/>
      <dgm:t>
        <a:bodyPr/>
        <a:lstStyle/>
        <a:p>
          <a:endParaRPr lang="en-US"/>
        </a:p>
      </dgm:t>
    </dgm:pt>
    <dgm:pt modelId="{A7FC8BF1-7594-4629-866C-A2C7B5852401}" type="sibTrans" cxnId="{9F982354-9CFE-41A9-ACD2-1A12822BB34F}">
      <dgm:prSet/>
      <dgm:spPr/>
      <dgm:t>
        <a:bodyPr/>
        <a:lstStyle/>
        <a:p>
          <a:endParaRPr lang="en-US"/>
        </a:p>
      </dgm:t>
    </dgm:pt>
    <dgm:pt modelId="{3D80B6DA-52C7-445A-B9F8-20FFD133BB15}">
      <dgm:prSet custT="1"/>
      <dgm:spPr/>
      <dgm:t>
        <a:bodyPr/>
        <a:lstStyle/>
        <a:p>
          <a:r>
            <a:rPr lang="cs-CZ" sz="2700" dirty="0"/>
            <a:t>- </a:t>
          </a:r>
          <a:r>
            <a:rPr lang="cs-CZ" sz="2400" dirty="0"/>
            <a:t>na každém setkání 12 dětí ve věku 4-6 let</a:t>
          </a:r>
          <a:endParaRPr lang="en-US" sz="2400" dirty="0"/>
        </a:p>
      </dgm:t>
    </dgm:pt>
    <dgm:pt modelId="{1F572640-8079-4784-AD99-9C440C3B0145}" type="parTrans" cxnId="{6BBA8F86-AE90-43C9-A876-8C54A2F7CB0B}">
      <dgm:prSet/>
      <dgm:spPr/>
      <dgm:t>
        <a:bodyPr/>
        <a:lstStyle/>
        <a:p>
          <a:endParaRPr lang="en-US"/>
        </a:p>
      </dgm:t>
    </dgm:pt>
    <dgm:pt modelId="{6FF45072-BA78-4E3B-8507-8D5414B1CF09}" type="sibTrans" cxnId="{6BBA8F86-AE90-43C9-A876-8C54A2F7CB0B}">
      <dgm:prSet/>
      <dgm:spPr/>
      <dgm:t>
        <a:bodyPr/>
        <a:lstStyle/>
        <a:p>
          <a:endParaRPr lang="en-US"/>
        </a:p>
      </dgm:t>
    </dgm:pt>
    <dgm:pt modelId="{A460C372-F2E6-4C95-AFC0-C6294C532B5E}">
      <dgm:prSet custT="1"/>
      <dgm:spPr/>
      <dgm:t>
        <a:bodyPr/>
        <a:lstStyle/>
        <a:p>
          <a:r>
            <a:rPr lang="cs-CZ" sz="2700" dirty="0"/>
            <a:t>- </a:t>
          </a:r>
          <a:r>
            <a:rPr lang="cs-CZ" sz="2400" dirty="0"/>
            <a:t>celkový počet dětí v MŠ - 108 dětí (4 třídy), ve škole je logopedická třída a třída pro cizince</a:t>
          </a:r>
          <a:endParaRPr lang="en-US" sz="2400" dirty="0"/>
        </a:p>
      </dgm:t>
    </dgm:pt>
    <dgm:pt modelId="{205BCE6C-96CB-4963-9ACE-78206A789374}" type="parTrans" cxnId="{69FBE284-579B-4DE6-9237-F83F3B3BACAD}">
      <dgm:prSet/>
      <dgm:spPr/>
      <dgm:t>
        <a:bodyPr/>
        <a:lstStyle/>
        <a:p>
          <a:endParaRPr lang="en-US"/>
        </a:p>
      </dgm:t>
    </dgm:pt>
    <dgm:pt modelId="{70AF4E9D-D926-4ACD-90AF-98845144FC2E}" type="sibTrans" cxnId="{69FBE284-579B-4DE6-9237-F83F3B3BACAD}">
      <dgm:prSet/>
      <dgm:spPr/>
      <dgm:t>
        <a:bodyPr/>
        <a:lstStyle/>
        <a:p>
          <a:endParaRPr lang="en-US"/>
        </a:p>
      </dgm:t>
    </dgm:pt>
    <dgm:pt modelId="{70B445F1-BA68-4E48-BDED-08DD53BFEF57}">
      <dgm:prSet custT="1"/>
      <dgm:spPr/>
      <dgm:t>
        <a:bodyPr/>
        <a:lstStyle/>
        <a:p>
          <a:r>
            <a:rPr lang="cs-CZ" sz="3600" dirty="0"/>
            <a:t>- </a:t>
          </a:r>
          <a:r>
            <a:rPr lang="cs-CZ" sz="2400" dirty="0"/>
            <a:t>přesný program na každé setkání</a:t>
          </a:r>
          <a:endParaRPr lang="en-US" sz="2400" dirty="0"/>
        </a:p>
      </dgm:t>
    </dgm:pt>
    <dgm:pt modelId="{92335532-E3E1-4755-9702-77BEC7458B1F}" type="parTrans" cxnId="{B1CC2557-625D-4227-9F00-74F895F46E37}">
      <dgm:prSet/>
      <dgm:spPr/>
      <dgm:t>
        <a:bodyPr/>
        <a:lstStyle/>
        <a:p>
          <a:endParaRPr lang="en-US"/>
        </a:p>
      </dgm:t>
    </dgm:pt>
    <dgm:pt modelId="{48970E4C-9614-4293-A9B3-D03F9658B970}" type="sibTrans" cxnId="{B1CC2557-625D-4227-9F00-74F895F46E37}">
      <dgm:prSet/>
      <dgm:spPr/>
      <dgm:t>
        <a:bodyPr/>
        <a:lstStyle/>
        <a:p>
          <a:endParaRPr lang="en-US"/>
        </a:p>
      </dgm:t>
    </dgm:pt>
    <dgm:pt modelId="{3586D955-B22A-4370-A6C0-E1CA408C7A2E}" type="pres">
      <dgm:prSet presAssocID="{EE011910-0C03-42E5-B674-FCF13DD8A3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3150184-559D-40D8-8DE7-82C2D1CEF084}" type="pres">
      <dgm:prSet presAssocID="{5A9F151F-3C99-4FB7-ABBD-E23F857E03A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782316C-11F7-4D5D-8509-B9A66A6944A7}" type="pres">
      <dgm:prSet presAssocID="{A7FC8BF1-7594-4629-866C-A2C7B5852401}" presName="spacer" presStyleCnt="0"/>
      <dgm:spPr/>
    </dgm:pt>
    <dgm:pt modelId="{3DEF287B-6AB0-40BF-98A3-1697354D5A50}" type="pres">
      <dgm:prSet presAssocID="{3D80B6DA-52C7-445A-B9F8-20FFD133BB1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EAFBC55-4BE7-45C8-BEAC-20B77177897A}" type="pres">
      <dgm:prSet presAssocID="{6FF45072-BA78-4E3B-8507-8D5414B1CF09}" presName="spacer" presStyleCnt="0"/>
      <dgm:spPr/>
    </dgm:pt>
    <dgm:pt modelId="{9CCBD12D-7296-4D7A-8E06-D8A013291B60}" type="pres">
      <dgm:prSet presAssocID="{A460C372-F2E6-4C95-AFC0-C6294C532B5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FB8706A-B9D2-4AEA-948F-444B51D3A197}" type="pres">
      <dgm:prSet presAssocID="{70AF4E9D-D926-4ACD-90AF-98845144FC2E}" presName="spacer" presStyleCnt="0"/>
      <dgm:spPr/>
    </dgm:pt>
    <dgm:pt modelId="{543B9079-4943-4CA7-AA04-514C53B6C4BA}" type="pres">
      <dgm:prSet presAssocID="{70B445F1-BA68-4E48-BDED-08DD53BFEF5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A52066C-642F-4D88-9FF2-B34488F54EB4}" type="presOf" srcId="{70B445F1-BA68-4E48-BDED-08DD53BFEF57}" destId="{543B9079-4943-4CA7-AA04-514C53B6C4BA}" srcOrd="0" destOrd="0" presId="urn:microsoft.com/office/officeart/2005/8/layout/vList2"/>
    <dgm:cxn modelId="{C4EE9593-91FD-48A1-AAF0-4E1C1B21411B}" type="presOf" srcId="{3D80B6DA-52C7-445A-B9F8-20FFD133BB15}" destId="{3DEF287B-6AB0-40BF-98A3-1697354D5A50}" srcOrd="0" destOrd="0" presId="urn:microsoft.com/office/officeart/2005/8/layout/vList2"/>
    <dgm:cxn modelId="{18E2A6E9-402A-4330-AA96-19292040D03A}" type="presOf" srcId="{5A9F151F-3C99-4FB7-ABBD-E23F857E03A3}" destId="{13150184-559D-40D8-8DE7-82C2D1CEF084}" srcOrd="0" destOrd="0" presId="urn:microsoft.com/office/officeart/2005/8/layout/vList2"/>
    <dgm:cxn modelId="{B1CC2557-625D-4227-9F00-74F895F46E37}" srcId="{EE011910-0C03-42E5-B674-FCF13DD8A37E}" destId="{70B445F1-BA68-4E48-BDED-08DD53BFEF57}" srcOrd="3" destOrd="0" parTransId="{92335532-E3E1-4755-9702-77BEC7458B1F}" sibTransId="{48970E4C-9614-4293-A9B3-D03F9658B970}"/>
    <dgm:cxn modelId="{69FBE284-579B-4DE6-9237-F83F3B3BACAD}" srcId="{EE011910-0C03-42E5-B674-FCF13DD8A37E}" destId="{A460C372-F2E6-4C95-AFC0-C6294C532B5E}" srcOrd="2" destOrd="0" parTransId="{205BCE6C-96CB-4963-9ACE-78206A789374}" sibTransId="{70AF4E9D-D926-4ACD-90AF-98845144FC2E}"/>
    <dgm:cxn modelId="{DDE91EEA-DA3D-4E8F-B9F1-FE2267EBAD4B}" type="presOf" srcId="{A460C372-F2E6-4C95-AFC0-C6294C532B5E}" destId="{9CCBD12D-7296-4D7A-8E06-D8A013291B60}" srcOrd="0" destOrd="0" presId="urn:microsoft.com/office/officeart/2005/8/layout/vList2"/>
    <dgm:cxn modelId="{9DAD0121-83D6-4453-B087-A3CCA9392AB5}" type="presOf" srcId="{EE011910-0C03-42E5-B674-FCF13DD8A37E}" destId="{3586D955-B22A-4370-A6C0-E1CA408C7A2E}" srcOrd="0" destOrd="0" presId="urn:microsoft.com/office/officeart/2005/8/layout/vList2"/>
    <dgm:cxn modelId="{6BBA8F86-AE90-43C9-A876-8C54A2F7CB0B}" srcId="{EE011910-0C03-42E5-B674-FCF13DD8A37E}" destId="{3D80B6DA-52C7-445A-B9F8-20FFD133BB15}" srcOrd="1" destOrd="0" parTransId="{1F572640-8079-4784-AD99-9C440C3B0145}" sibTransId="{6FF45072-BA78-4E3B-8507-8D5414B1CF09}"/>
    <dgm:cxn modelId="{9F982354-9CFE-41A9-ACD2-1A12822BB34F}" srcId="{EE011910-0C03-42E5-B674-FCF13DD8A37E}" destId="{5A9F151F-3C99-4FB7-ABBD-E23F857E03A3}" srcOrd="0" destOrd="0" parTransId="{3190EAC1-F29B-4956-B839-36476710CC7B}" sibTransId="{A7FC8BF1-7594-4629-866C-A2C7B5852401}"/>
    <dgm:cxn modelId="{00EDA5EE-A135-4D3A-A11D-7ACEF2C70B5A}" type="presParOf" srcId="{3586D955-B22A-4370-A6C0-E1CA408C7A2E}" destId="{13150184-559D-40D8-8DE7-82C2D1CEF084}" srcOrd="0" destOrd="0" presId="urn:microsoft.com/office/officeart/2005/8/layout/vList2"/>
    <dgm:cxn modelId="{9F1FCBE8-8E94-47A5-9F6F-3A9E0CF744A1}" type="presParOf" srcId="{3586D955-B22A-4370-A6C0-E1CA408C7A2E}" destId="{5782316C-11F7-4D5D-8509-B9A66A6944A7}" srcOrd="1" destOrd="0" presId="urn:microsoft.com/office/officeart/2005/8/layout/vList2"/>
    <dgm:cxn modelId="{0CF99437-469C-43E0-87A0-2B0639EA7D02}" type="presParOf" srcId="{3586D955-B22A-4370-A6C0-E1CA408C7A2E}" destId="{3DEF287B-6AB0-40BF-98A3-1697354D5A50}" srcOrd="2" destOrd="0" presId="urn:microsoft.com/office/officeart/2005/8/layout/vList2"/>
    <dgm:cxn modelId="{F2153509-D183-4E8D-BCE3-1F9A339CC504}" type="presParOf" srcId="{3586D955-B22A-4370-A6C0-E1CA408C7A2E}" destId="{BEAFBC55-4BE7-45C8-BEAC-20B77177897A}" srcOrd="3" destOrd="0" presId="urn:microsoft.com/office/officeart/2005/8/layout/vList2"/>
    <dgm:cxn modelId="{62B96F06-B983-4FA0-9FF1-752EFB1471B8}" type="presParOf" srcId="{3586D955-B22A-4370-A6C0-E1CA408C7A2E}" destId="{9CCBD12D-7296-4D7A-8E06-D8A013291B60}" srcOrd="4" destOrd="0" presId="urn:microsoft.com/office/officeart/2005/8/layout/vList2"/>
    <dgm:cxn modelId="{7A97E96C-C333-4F50-971C-47F22809B320}" type="presParOf" srcId="{3586D955-B22A-4370-A6C0-E1CA408C7A2E}" destId="{AFB8706A-B9D2-4AEA-948F-444B51D3A197}" srcOrd="5" destOrd="0" presId="urn:microsoft.com/office/officeart/2005/8/layout/vList2"/>
    <dgm:cxn modelId="{FC1DF48A-95E3-4FF5-A631-D6531544979E}" type="presParOf" srcId="{3586D955-B22A-4370-A6C0-E1CA408C7A2E}" destId="{543B9079-4943-4CA7-AA04-514C53B6C4B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7A40FD-BDC4-4534-A4C2-6F1D09733078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0C99333-79F3-48FA-B69E-FD098C530C88}">
      <dgm:prSet/>
      <dgm:spPr/>
      <dgm:t>
        <a:bodyPr/>
        <a:lstStyle/>
        <a:p>
          <a:r>
            <a:rPr lang="cs-CZ"/>
            <a:t>1. práce s mapou </a:t>
          </a:r>
          <a:endParaRPr lang="en-US"/>
        </a:p>
      </dgm:t>
    </dgm:pt>
    <dgm:pt modelId="{A956A6E9-89C3-4B16-84CF-0CD47D9B25CF}" type="parTrans" cxnId="{D9A4CC15-8CBF-4AB2-AC34-62D1F80A749E}">
      <dgm:prSet/>
      <dgm:spPr/>
      <dgm:t>
        <a:bodyPr/>
        <a:lstStyle/>
        <a:p>
          <a:endParaRPr lang="en-US"/>
        </a:p>
      </dgm:t>
    </dgm:pt>
    <dgm:pt modelId="{241F0430-F48B-4971-93FC-D8F5B6D74A3E}" type="sibTrans" cxnId="{D9A4CC15-8CBF-4AB2-AC34-62D1F80A749E}">
      <dgm:prSet/>
      <dgm:spPr/>
      <dgm:t>
        <a:bodyPr/>
        <a:lstStyle/>
        <a:p>
          <a:endParaRPr lang="en-US"/>
        </a:p>
      </dgm:t>
    </dgm:pt>
    <dgm:pt modelId="{396799F0-5B68-4427-8EB9-A26FF8EF8490}">
      <dgm:prSet/>
      <dgm:spPr/>
      <dgm:t>
        <a:bodyPr/>
        <a:lstStyle/>
        <a:p>
          <a:r>
            <a:rPr lang="cs-CZ" dirty="0"/>
            <a:t>2. orientace v prostoru – interiér X exteriér </a:t>
          </a:r>
          <a:endParaRPr lang="en-US" dirty="0"/>
        </a:p>
      </dgm:t>
    </dgm:pt>
    <dgm:pt modelId="{D0067E78-932B-4B11-8183-182A7891F9E9}" type="parTrans" cxnId="{4F11BFB8-C411-4DFA-971E-BBA5E6CDC225}">
      <dgm:prSet/>
      <dgm:spPr/>
      <dgm:t>
        <a:bodyPr/>
        <a:lstStyle/>
        <a:p>
          <a:endParaRPr lang="en-US"/>
        </a:p>
      </dgm:t>
    </dgm:pt>
    <dgm:pt modelId="{95E3C88B-F2E8-4386-882E-4C09D4EEEB93}" type="sibTrans" cxnId="{4F11BFB8-C411-4DFA-971E-BBA5E6CDC225}">
      <dgm:prSet/>
      <dgm:spPr/>
      <dgm:t>
        <a:bodyPr/>
        <a:lstStyle/>
        <a:p>
          <a:endParaRPr lang="en-US"/>
        </a:p>
      </dgm:t>
    </dgm:pt>
    <dgm:pt modelId="{ACDC0C2B-6114-4737-A836-D4515CDDC870}">
      <dgm:prSet/>
      <dgm:spPr/>
      <dgm:t>
        <a:bodyPr/>
        <a:lstStyle/>
        <a:p>
          <a:r>
            <a:rPr lang="cs-CZ"/>
            <a:t>3. spolupráce s dalšími dětmi </a:t>
          </a:r>
          <a:endParaRPr lang="en-US"/>
        </a:p>
      </dgm:t>
    </dgm:pt>
    <dgm:pt modelId="{43E94B78-6EB1-4E08-80F4-7A3C595FE4CC}" type="parTrans" cxnId="{AFDE1B14-B05A-4BBF-AA5C-4EEFB3F3823E}">
      <dgm:prSet/>
      <dgm:spPr/>
      <dgm:t>
        <a:bodyPr/>
        <a:lstStyle/>
        <a:p>
          <a:endParaRPr lang="en-US"/>
        </a:p>
      </dgm:t>
    </dgm:pt>
    <dgm:pt modelId="{159C7992-547B-4815-9560-BF8784EAD44F}" type="sibTrans" cxnId="{AFDE1B14-B05A-4BBF-AA5C-4EEFB3F3823E}">
      <dgm:prSet/>
      <dgm:spPr/>
      <dgm:t>
        <a:bodyPr/>
        <a:lstStyle/>
        <a:p>
          <a:endParaRPr lang="en-US"/>
        </a:p>
      </dgm:t>
    </dgm:pt>
    <dgm:pt modelId="{35572E6D-9146-4454-BB73-8F2DC303FB82}">
      <dgm:prSet/>
      <dgm:spPr/>
      <dgm:t>
        <a:bodyPr/>
        <a:lstStyle/>
        <a:p>
          <a:r>
            <a:rPr lang="cs-CZ"/>
            <a:t>4. pochopí propojení pojmu roviny s prostorem (2D, 3D,…)</a:t>
          </a:r>
          <a:endParaRPr lang="en-US"/>
        </a:p>
      </dgm:t>
    </dgm:pt>
    <dgm:pt modelId="{554D5413-6501-4C6E-8A87-8D98FE117F5C}" type="parTrans" cxnId="{8CBAB990-F5AD-4CEE-A837-08ABC1504CA2}">
      <dgm:prSet/>
      <dgm:spPr/>
      <dgm:t>
        <a:bodyPr/>
        <a:lstStyle/>
        <a:p>
          <a:endParaRPr lang="en-US"/>
        </a:p>
      </dgm:t>
    </dgm:pt>
    <dgm:pt modelId="{D57ED700-1348-4F29-AE6E-A10D16202C23}" type="sibTrans" cxnId="{8CBAB990-F5AD-4CEE-A837-08ABC1504CA2}">
      <dgm:prSet/>
      <dgm:spPr/>
      <dgm:t>
        <a:bodyPr/>
        <a:lstStyle/>
        <a:p>
          <a:endParaRPr lang="en-US"/>
        </a:p>
      </dgm:t>
    </dgm:pt>
    <dgm:pt modelId="{24F203D2-3550-4D2F-9C42-F03E7A702BE5}">
      <dgm:prSet/>
      <dgm:spPr/>
      <dgm:t>
        <a:bodyPr/>
        <a:lstStyle/>
        <a:p>
          <a:r>
            <a:rPr lang="cs-CZ"/>
            <a:t>5. vytvářet strategie cesty za pokladem</a:t>
          </a:r>
          <a:endParaRPr lang="en-US"/>
        </a:p>
      </dgm:t>
    </dgm:pt>
    <dgm:pt modelId="{72778A71-5A81-42F3-8CD4-DC3B460FF167}" type="parTrans" cxnId="{1E526ABE-85C7-44F3-B3EB-5D596F82230C}">
      <dgm:prSet/>
      <dgm:spPr/>
      <dgm:t>
        <a:bodyPr/>
        <a:lstStyle/>
        <a:p>
          <a:endParaRPr lang="en-US"/>
        </a:p>
      </dgm:t>
    </dgm:pt>
    <dgm:pt modelId="{CA15B2AD-DA5B-4830-A11E-5CED3EB4CA32}" type="sibTrans" cxnId="{1E526ABE-85C7-44F3-B3EB-5D596F82230C}">
      <dgm:prSet/>
      <dgm:spPr/>
      <dgm:t>
        <a:bodyPr/>
        <a:lstStyle/>
        <a:p>
          <a:endParaRPr lang="en-US"/>
        </a:p>
      </dgm:t>
    </dgm:pt>
    <dgm:pt modelId="{3A931D6A-F06C-4D17-8B11-56D1F1DFFBEA}">
      <dgm:prSet/>
      <dgm:spPr/>
      <dgm:t>
        <a:bodyPr/>
        <a:lstStyle/>
        <a:p>
          <a:r>
            <a:rPr lang="cs-CZ"/>
            <a:t>6. při rozdílných názorech se dítě dokáže dohodnout s ostatními </a:t>
          </a:r>
          <a:endParaRPr lang="en-US"/>
        </a:p>
      </dgm:t>
    </dgm:pt>
    <dgm:pt modelId="{68D1D2E8-09CA-4C31-8B6C-3216BF25A89A}" type="parTrans" cxnId="{B5280727-6CA0-4F43-8D15-A30642159394}">
      <dgm:prSet/>
      <dgm:spPr/>
      <dgm:t>
        <a:bodyPr/>
        <a:lstStyle/>
        <a:p>
          <a:endParaRPr lang="en-US"/>
        </a:p>
      </dgm:t>
    </dgm:pt>
    <dgm:pt modelId="{B95F19AB-258A-40E5-9B4E-B5DD5EAE9D35}" type="sibTrans" cxnId="{B5280727-6CA0-4F43-8D15-A30642159394}">
      <dgm:prSet/>
      <dgm:spPr/>
      <dgm:t>
        <a:bodyPr/>
        <a:lstStyle/>
        <a:p>
          <a:endParaRPr lang="en-US"/>
        </a:p>
      </dgm:t>
    </dgm:pt>
    <dgm:pt modelId="{E7B04450-FF56-4826-83FC-A6393E2FAEA8}" type="pres">
      <dgm:prSet presAssocID="{617A40FD-BDC4-4534-A4C2-6F1D0973307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AA3CD81-668F-4E1C-BDAD-A48D4D009D2B}" type="pres">
      <dgm:prSet presAssocID="{A0C99333-79F3-48FA-B69E-FD098C530C8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C8F4DD2-4334-4E38-BBCB-84E2CDA7C6B3}" type="pres">
      <dgm:prSet presAssocID="{241F0430-F48B-4971-93FC-D8F5B6D74A3E}" presName="sibTrans" presStyleLbl="sibTrans1D1" presStyleIdx="0" presStyleCnt="5"/>
      <dgm:spPr/>
      <dgm:t>
        <a:bodyPr/>
        <a:lstStyle/>
        <a:p>
          <a:endParaRPr lang="cs-CZ"/>
        </a:p>
      </dgm:t>
    </dgm:pt>
    <dgm:pt modelId="{93EAE732-CF83-4710-9B15-368F3D2A4EC4}" type="pres">
      <dgm:prSet presAssocID="{241F0430-F48B-4971-93FC-D8F5B6D74A3E}" presName="connectorText" presStyleLbl="sibTrans1D1" presStyleIdx="0" presStyleCnt="5"/>
      <dgm:spPr/>
      <dgm:t>
        <a:bodyPr/>
        <a:lstStyle/>
        <a:p>
          <a:endParaRPr lang="cs-CZ"/>
        </a:p>
      </dgm:t>
    </dgm:pt>
    <dgm:pt modelId="{5EE86E46-6FD5-48E8-908B-3BD2BDE489AB}" type="pres">
      <dgm:prSet presAssocID="{396799F0-5B68-4427-8EB9-A26FF8EF849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408E31A-EE38-45EC-92DD-578E54E9E691}" type="pres">
      <dgm:prSet presAssocID="{95E3C88B-F2E8-4386-882E-4C09D4EEEB93}" presName="sibTrans" presStyleLbl="sibTrans1D1" presStyleIdx="1" presStyleCnt="5"/>
      <dgm:spPr/>
      <dgm:t>
        <a:bodyPr/>
        <a:lstStyle/>
        <a:p>
          <a:endParaRPr lang="cs-CZ"/>
        </a:p>
      </dgm:t>
    </dgm:pt>
    <dgm:pt modelId="{9A1C9B0D-7054-4BB7-AA01-F47A5DE803B5}" type="pres">
      <dgm:prSet presAssocID="{95E3C88B-F2E8-4386-882E-4C09D4EEEB93}" presName="connectorText" presStyleLbl="sibTrans1D1" presStyleIdx="1" presStyleCnt="5"/>
      <dgm:spPr/>
      <dgm:t>
        <a:bodyPr/>
        <a:lstStyle/>
        <a:p>
          <a:endParaRPr lang="cs-CZ"/>
        </a:p>
      </dgm:t>
    </dgm:pt>
    <dgm:pt modelId="{2BE8D0E9-1BF4-429C-98D2-9C72A39AD4DC}" type="pres">
      <dgm:prSet presAssocID="{ACDC0C2B-6114-4737-A836-D4515CDDC87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915D4D1-B435-4BC1-B330-883A1C2929D9}" type="pres">
      <dgm:prSet presAssocID="{159C7992-547B-4815-9560-BF8784EAD44F}" presName="sibTrans" presStyleLbl="sibTrans1D1" presStyleIdx="2" presStyleCnt="5"/>
      <dgm:spPr/>
      <dgm:t>
        <a:bodyPr/>
        <a:lstStyle/>
        <a:p>
          <a:endParaRPr lang="cs-CZ"/>
        </a:p>
      </dgm:t>
    </dgm:pt>
    <dgm:pt modelId="{4DF14C06-0429-46E7-BE92-B322B1042A0F}" type="pres">
      <dgm:prSet presAssocID="{159C7992-547B-4815-9560-BF8784EAD44F}" presName="connectorText" presStyleLbl="sibTrans1D1" presStyleIdx="2" presStyleCnt="5"/>
      <dgm:spPr/>
      <dgm:t>
        <a:bodyPr/>
        <a:lstStyle/>
        <a:p>
          <a:endParaRPr lang="cs-CZ"/>
        </a:p>
      </dgm:t>
    </dgm:pt>
    <dgm:pt modelId="{624D98E2-569D-433E-B04F-E6F70816D069}" type="pres">
      <dgm:prSet presAssocID="{35572E6D-9146-4454-BB73-8F2DC303FB8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58BF84B-C427-4F2B-9FF1-60DD9538F191}" type="pres">
      <dgm:prSet presAssocID="{D57ED700-1348-4F29-AE6E-A10D16202C23}" presName="sibTrans" presStyleLbl="sibTrans1D1" presStyleIdx="3" presStyleCnt="5"/>
      <dgm:spPr/>
      <dgm:t>
        <a:bodyPr/>
        <a:lstStyle/>
        <a:p>
          <a:endParaRPr lang="cs-CZ"/>
        </a:p>
      </dgm:t>
    </dgm:pt>
    <dgm:pt modelId="{EE0A9D90-E96B-4B97-AA10-46D103AE434A}" type="pres">
      <dgm:prSet presAssocID="{D57ED700-1348-4F29-AE6E-A10D16202C23}" presName="connectorText" presStyleLbl="sibTrans1D1" presStyleIdx="3" presStyleCnt="5"/>
      <dgm:spPr/>
      <dgm:t>
        <a:bodyPr/>
        <a:lstStyle/>
        <a:p>
          <a:endParaRPr lang="cs-CZ"/>
        </a:p>
      </dgm:t>
    </dgm:pt>
    <dgm:pt modelId="{F0BA7FFA-E7E6-4FDF-9A0C-FDE8C55701D2}" type="pres">
      <dgm:prSet presAssocID="{24F203D2-3550-4D2F-9C42-F03E7A702BE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2668148-AEDD-4D59-8934-0CC7062F1132}" type="pres">
      <dgm:prSet presAssocID="{CA15B2AD-DA5B-4830-A11E-5CED3EB4CA32}" presName="sibTrans" presStyleLbl="sibTrans1D1" presStyleIdx="4" presStyleCnt="5"/>
      <dgm:spPr/>
      <dgm:t>
        <a:bodyPr/>
        <a:lstStyle/>
        <a:p>
          <a:endParaRPr lang="cs-CZ"/>
        </a:p>
      </dgm:t>
    </dgm:pt>
    <dgm:pt modelId="{D60A7208-D2A6-4BA9-91B4-6EE8144CCACF}" type="pres">
      <dgm:prSet presAssocID="{CA15B2AD-DA5B-4830-A11E-5CED3EB4CA32}" presName="connectorText" presStyleLbl="sibTrans1D1" presStyleIdx="4" presStyleCnt="5"/>
      <dgm:spPr/>
      <dgm:t>
        <a:bodyPr/>
        <a:lstStyle/>
        <a:p>
          <a:endParaRPr lang="cs-CZ"/>
        </a:p>
      </dgm:t>
    </dgm:pt>
    <dgm:pt modelId="{4AED6935-9D86-4D9A-8866-C7336BB2093F}" type="pres">
      <dgm:prSet presAssocID="{3A931D6A-F06C-4D17-8B11-56D1F1DFFBE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CBAB990-F5AD-4CEE-A837-08ABC1504CA2}" srcId="{617A40FD-BDC4-4534-A4C2-6F1D09733078}" destId="{35572E6D-9146-4454-BB73-8F2DC303FB82}" srcOrd="3" destOrd="0" parTransId="{554D5413-6501-4C6E-8A87-8D98FE117F5C}" sibTransId="{D57ED700-1348-4F29-AE6E-A10D16202C23}"/>
    <dgm:cxn modelId="{822AAB10-6A5F-4CE0-9B08-70D30EFD8E01}" type="presOf" srcId="{35572E6D-9146-4454-BB73-8F2DC303FB82}" destId="{624D98E2-569D-433E-B04F-E6F70816D069}" srcOrd="0" destOrd="0" presId="urn:microsoft.com/office/officeart/2016/7/layout/RepeatingBendingProcessNew"/>
    <dgm:cxn modelId="{4F11BFB8-C411-4DFA-971E-BBA5E6CDC225}" srcId="{617A40FD-BDC4-4534-A4C2-6F1D09733078}" destId="{396799F0-5B68-4427-8EB9-A26FF8EF8490}" srcOrd="1" destOrd="0" parTransId="{D0067E78-932B-4B11-8183-182A7891F9E9}" sibTransId="{95E3C88B-F2E8-4386-882E-4C09D4EEEB93}"/>
    <dgm:cxn modelId="{D375F75D-9FDB-44FB-A5B6-25F4F8D4385D}" type="presOf" srcId="{ACDC0C2B-6114-4737-A836-D4515CDDC870}" destId="{2BE8D0E9-1BF4-429C-98D2-9C72A39AD4DC}" srcOrd="0" destOrd="0" presId="urn:microsoft.com/office/officeart/2016/7/layout/RepeatingBendingProcessNew"/>
    <dgm:cxn modelId="{AFDE1B14-B05A-4BBF-AA5C-4EEFB3F3823E}" srcId="{617A40FD-BDC4-4534-A4C2-6F1D09733078}" destId="{ACDC0C2B-6114-4737-A836-D4515CDDC870}" srcOrd="2" destOrd="0" parTransId="{43E94B78-6EB1-4E08-80F4-7A3C595FE4CC}" sibTransId="{159C7992-547B-4815-9560-BF8784EAD44F}"/>
    <dgm:cxn modelId="{018CA1AB-C739-4587-81A7-35FA7C9217E0}" type="presOf" srcId="{159C7992-547B-4815-9560-BF8784EAD44F}" destId="{4DF14C06-0429-46E7-BE92-B322B1042A0F}" srcOrd="1" destOrd="0" presId="urn:microsoft.com/office/officeart/2016/7/layout/RepeatingBendingProcessNew"/>
    <dgm:cxn modelId="{8CB0A824-3570-43D1-8588-820EA1AF5946}" type="presOf" srcId="{CA15B2AD-DA5B-4830-A11E-5CED3EB4CA32}" destId="{D60A7208-D2A6-4BA9-91B4-6EE8144CCACF}" srcOrd="1" destOrd="0" presId="urn:microsoft.com/office/officeart/2016/7/layout/RepeatingBendingProcessNew"/>
    <dgm:cxn modelId="{250C5762-F235-47AC-8542-C6C253A7988A}" type="presOf" srcId="{241F0430-F48B-4971-93FC-D8F5B6D74A3E}" destId="{93EAE732-CF83-4710-9B15-368F3D2A4EC4}" srcOrd="1" destOrd="0" presId="urn:microsoft.com/office/officeart/2016/7/layout/RepeatingBendingProcessNew"/>
    <dgm:cxn modelId="{CEBE79A3-7427-4AE1-B619-5A9646E7F77E}" type="presOf" srcId="{3A931D6A-F06C-4D17-8B11-56D1F1DFFBEA}" destId="{4AED6935-9D86-4D9A-8866-C7336BB2093F}" srcOrd="0" destOrd="0" presId="urn:microsoft.com/office/officeart/2016/7/layout/RepeatingBendingProcessNew"/>
    <dgm:cxn modelId="{14E7223A-4706-4591-A89D-207C88214BF4}" type="presOf" srcId="{396799F0-5B68-4427-8EB9-A26FF8EF8490}" destId="{5EE86E46-6FD5-48E8-908B-3BD2BDE489AB}" srcOrd="0" destOrd="0" presId="urn:microsoft.com/office/officeart/2016/7/layout/RepeatingBendingProcessNew"/>
    <dgm:cxn modelId="{1E526ABE-85C7-44F3-B3EB-5D596F82230C}" srcId="{617A40FD-BDC4-4534-A4C2-6F1D09733078}" destId="{24F203D2-3550-4D2F-9C42-F03E7A702BE5}" srcOrd="4" destOrd="0" parTransId="{72778A71-5A81-42F3-8CD4-DC3B460FF167}" sibTransId="{CA15B2AD-DA5B-4830-A11E-5CED3EB4CA32}"/>
    <dgm:cxn modelId="{75DC17FE-D839-4A41-9A72-FBF0DFEE6E1C}" type="presOf" srcId="{159C7992-547B-4815-9560-BF8784EAD44F}" destId="{A915D4D1-B435-4BC1-B330-883A1C2929D9}" srcOrd="0" destOrd="0" presId="urn:microsoft.com/office/officeart/2016/7/layout/RepeatingBendingProcessNew"/>
    <dgm:cxn modelId="{204913F1-D2ED-4EC0-BB6E-4CE14F44B2C0}" type="presOf" srcId="{241F0430-F48B-4971-93FC-D8F5B6D74A3E}" destId="{CC8F4DD2-4334-4E38-BBCB-84E2CDA7C6B3}" srcOrd="0" destOrd="0" presId="urn:microsoft.com/office/officeart/2016/7/layout/RepeatingBendingProcessNew"/>
    <dgm:cxn modelId="{31E1D1C1-0859-4BA1-81C0-495A00341253}" type="presOf" srcId="{24F203D2-3550-4D2F-9C42-F03E7A702BE5}" destId="{F0BA7FFA-E7E6-4FDF-9A0C-FDE8C55701D2}" srcOrd="0" destOrd="0" presId="urn:microsoft.com/office/officeart/2016/7/layout/RepeatingBendingProcessNew"/>
    <dgm:cxn modelId="{B5280727-6CA0-4F43-8D15-A30642159394}" srcId="{617A40FD-BDC4-4534-A4C2-6F1D09733078}" destId="{3A931D6A-F06C-4D17-8B11-56D1F1DFFBEA}" srcOrd="5" destOrd="0" parTransId="{68D1D2E8-09CA-4C31-8B6C-3216BF25A89A}" sibTransId="{B95F19AB-258A-40E5-9B4E-B5DD5EAE9D35}"/>
    <dgm:cxn modelId="{67FAC676-978D-4F09-A414-AB5667FA4932}" type="presOf" srcId="{617A40FD-BDC4-4534-A4C2-6F1D09733078}" destId="{E7B04450-FF56-4826-83FC-A6393E2FAEA8}" srcOrd="0" destOrd="0" presId="urn:microsoft.com/office/officeart/2016/7/layout/RepeatingBendingProcessNew"/>
    <dgm:cxn modelId="{114E70CF-3078-49BD-9DC1-5A23C2F4DAC8}" type="presOf" srcId="{CA15B2AD-DA5B-4830-A11E-5CED3EB4CA32}" destId="{32668148-AEDD-4D59-8934-0CC7062F1132}" srcOrd="0" destOrd="0" presId="urn:microsoft.com/office/officeart/2016/7/layout/RepeatingBendingProcessNew"/>
    <dgm:cxn modelId="{13B4CC03-17FA-42C5-96CD-15B5F550C0FD}" type="presOf" srcId="{95E3C88B-F2E8-4386-882E-4C09D4EEEB93}" destId="{9A1C9B0D-7054-4BB7-AA01-F47A5DE803B5}" srcOrd="1" destOrd="0" presId="urn:microsoft.com/office/officeart/2016/7/layout/RepeatingBendingProcessNew"/>
    <dgm:cxn modelId="{31CD90EE-6506-436A-9424-F1D66B7D01B4}" type="presOf" srcId="{D57ED700-1348-4F29-AE6E-A10D16202C23}" destId="{EE0A9D90-E96B-4B97-AA10-46D103AE434A}" srcOrd="1" destOrd="0" presId="urn:microsoft.com/office/officeart/2016/7/layout/RepeatingBendingProcessNew"/>
    <dgm:cxn modelId="{0F9C80DA-CF13-4D98-9476-F8099AC11CFE}" type="presOf" srcId="{95E3C88B-F2E8-4386-882E-4C09D4EEEB93}" destId="{2408E31A-EE38-45EC-92DD-578E54E9E691}" srcOrd="0" destOrd="0" presId="urn:microsoft.com/office/officeart/2016/7/layout/RepeatingBendingProcessNew"/>
    <dgm:cxn modelId="{8BC81D69-1F28-4937-8B53-E40EE8F7AA6F}" type="presOf" srcId="{A0C99333-79F3-48FA-B69E-FD098C530C88}" destId="{BAA3CD81-668F-4E1C-BDAD-A48D4D009D2B}" srcOrd="0" destOrd="0" presId="urn:microsoft.com/office/officeart/2016/7/layout/RepeatingBendingProcessNew"/>
    <dgm:cxn modelId="{D9A4CC15-8CBF-4AB2-AC34-62D1F80A749E}" srcId="{617A40FD-BDC4-4534-A4C2-6F1D09733078}" destId="{A0C99333-79F3-48FA-B69E-FD098C530C88}" srcOrd="0" destOrd="0" parTransId="{A956A6E9-89C3-4B16-84CF-0CD47D9B25CF}" sibTransId="{241F0430-F48B-4971-93FC-D8F5B6D74A3E}"/>
    <dgm:cxn modelId="{56A39676-FB16-4962-9FF9-92C629891D79}" type="presOf" srcId="{D57ED700-1348-4F29-AE6E-A10D16202C23}" destId="{958BF84B-C427-4F2B-9FF1-60DD9538F191}" srcOrd="0" destOrd="0" presId="urn:microsoft.com/office/officeart/2016/7/layout/RepeatingBendingProcessNew"/>
    <dgm:cxn modelId="{AE014838-4CCD-4A6F-8A3E-46438B987F23}" type="presParOf" srcId="{E7B04450-FF56-4826-83FC-A6393E2FAEA8}" destId="{BAA3CD81-668F-4E1C-BDAD-A48D4D009D2B}" srcOrd="0" destOrd="0" presId="urn:microsoft.com/office/officeart/2016/7/layout/RepeatingBendingProcessNew"/>
    <dgm:cxn modelId="{F25C838D-DC40-487F-8B27-72B6A1609FCE}" type="presParOf" srcId="{E7B04450-FF56-4826-83FC-A6393E2FAEA8}" destId="{CC8F4DD2-4334-4E38-BBCB-84E2CDA7C6B3}" srcOrd="1" destOrd="0" presId="urn:microsoft.com/office/officeart/2016/7/layout/RepeatingBendingProcessNew"/>
    <dgm:cxn modelId="{A5BFABAC-4DCE-4A2F-9D83-7E988F8AF2B3}" type="presParOf" srcId="{CC8F4DD2-4334-4E38-BBCB-84E2CDA7C6B3}" destId="{93EAE732-CF83-4710-9B15-368F3D2A4EC4}" srcOrd="0" destOrd="0" presId="urn:microsoft.com/office/officeart/2016/7/layout/RepeatingBendingProcessNew"/>
    <dgm:cxn modelId="{F44A0F36-3382-4C8C-8A0E-B89789B25009}" type="presParOf" srcId="{E7B04450-FF56-4826-83FC-A6393E2FAEA8}" destId="{5EE86E46-6FD5-48E8-908B-3BD2BDE489AB}" srcOrd="2" destOrd="0" presId="urn:microsoft.com/office/officeart/2016/7/layout/RepeatingBendingProcessNew"/>
    <dgm:cxn modelId="{732CFE51-CB77-4021-8190-882F68E82149}" type="presParOf" srcId="{E7B04450-FF56-4826-83FC-A6393E2FAEA8}" destId="{2408E31A-EE38-45EC-92DD-578E54E9E691}" srcOrd="3" destOrd="0" presId="urn:microsoft.com/office/officeart/2016/7/layout/RepeatingBendingProcessNew"/>
    <dgm:cxn modelId="{1EB3B1D9-2739-462F-990D-EF1FCD1E9CC2}" type="presParOf" srcId="{2408E31A-EE38-45EC-92DD-578E54E9E691}" destId="{9A1C9B0D-7054-4BB7-AA01-F47A5DE803B5}" srcOrd="0" destOrd="0" presId="urn:microsoft.com/office/officeart/2016/7/layout/RepeatingBendingProcessNew"/>
    <dgm:cxn modelId="{EF862758-70C1-4541-A4FC-7C02EB1F06F3}" type="presParOf" srcId="{E7B04450-FF56-4826-83FC-A6393E2FAEA8}" destId="{2BE8D0E9-1BF4-429C-98D2-9C72A39AD4DC}" srcOrd="4" destOrd="0" presId="urn:microsoft.com/office/officeart/2016/7/layout/RepeatingBendingProcessNew"/>
    <dgm:cxn modelId="{0E5AC1C1-CEA9-4577-8652-393A26FE4D80}" type="presParOf" srcId="{E7B04450-FF56-4826-83FC-A6393E2FAEA8}" destId="{A915D4D1-B435-4BC1-B330-883A1C2929D9}" srcOrd="5" destOrd="0" presId="urn:microsoft.com/office/officeart/2016/7/layout/RepeatingBendingProcessNew"/>
    <dgm:cxn modelId="{C62DA296-B884-4F63-A3FF-9DF6C08938AB}" type="presParOf" srcId="{A915D4D1-B435-4BC1-B330-883A1C2929D9}" destId="{4DF14C06-0429-46E7-BE92-B322B1042A0F}" srcOrd="0" destOrd="0" presId="urn:microsoft.com/office/officeart/2016/7/layout/RepeatingBendingProcessNew"/>
    <dgm:cxn modelId="{9158A6A1-8B94-4891-8346-1EA08C0133E0}" type="presParOf" srcId="{E7B04450-FF56-4826-83FC-A6393E2FAEA8}" destId="{624D98E2-569D-433E-B04F-E6F70816D069}" srcOrd="6" destOrd="0" presId="urn:microsoft.com/office/officeart/2016/7/layout/RepeatingBendingProcessNew"/>
    <dgm:cxn modelId="{D0AA4745-14A0-4423-B1B7-7A4E968006A6}" type="presParOf" srcId="{E7B04450-FF56-4826-83FC-A6393E2FAEA8}" destId="{958BF84B-C427-4F2B-9FF1-60DD9538F191}" srcOrd="7" destOrd="0" presId="urn:microsoft.com/office/officeart/2016/7/layout/RepeatingBendingProcessNew"/>
    <dgm:cxn modelId="{379683AD-5F88-439A-AC84-6B9B3E48B425}" type="presParOf" srcId="{958BF84B-C427-4F2B-9FF1-60DD9538F191}" destId="{EE0A9D90-E96B-4B97-AA10-46D103AE434A}" srcOrd="0" destOrd="0" presId="urn:microsoft.com/office/officeart/2016/7/layout/RepeatingBendingProcessNew"/>
    <dgm:cxn modelId="{576617AD-17C6-4FE4-8449-3A0759357F05}" type="presParOf" srcId="{E7B04450-FF56-4826-83FC-A6393E2FAEA8}" destId="{F0BA7FFA-E7E6-4FDF-9A0C-FDE8C55701D2}" srcOrd="8" destOrd="0" presId="urn:microsoft.com/office/officeart/2016/7/layout/RepeatingBendingProcessNew"/>
    <dgm:cxn modelId="{0E3607A9-00BF-4385-A49C-6911D1DE87CE}" type="presParOf" srcId="{E7B04450-FF56-4826-83FC-A6393E2FAEA8}" destId="{32668148-AEDD-4D59-8934-0CC7062F1132}" srcOrd="9" destOrd="0" presId="urn:microsoft.com/office/officeart/2016/7/layout/RepeatingBendingProcessNew"/>
    <dgm:cxn modelId="{62F13E09-0960-47FD-9A37-AAA0EBDBA94B}" type="presParOf" srcId="{32668148-AEDD-4D59-8934-0CC7062F1132}" destId="{D60A7208-D2A6-4BA9-91B4-6EE8144CCACF}" srcOrd="0" destOrd="0" presId="urn:microsoft.com/office/officeart/2016/7/layout/RepeatingBendingProcessNew"/>
    <dgm:cxn modelId="{A4D548DD-A6E5-4443-BFA9-B59A135D6BCE}" type="presParOf" srcId="{E7B04450-FF56-4826-83FC-A6393E2FAEA8}" destId="{4AED6935-9D86-4D9A-8866-C7336BB2093F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27B22D-2C57-4815-B950-CEE42F87271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8EE973AA-D6CA-4563-AEFB-882ED288A73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000" i="0" u="none" dirty="0"/>
            <a:t>téma MAPA </a:t>
          </a:r>
          <a:endParaRPr lang="en-US" sz="2000" i="0" u="none" dirty="0"/>
        </a:p>
      </dgm:t>
    </dgm:pt>
    <dgm:pt modelId="{88BD886A-B6A5-4249-B1D2-A7556693B05C}" type="parTrans" cxnId="{1E3CBF8F-2836-4EC0-8AD7-5B4A44187824}">
      <dgm:prSet/>
      <dgm:spPr/>
      <dgm:t>
        <a:bodyPr/>
        <a:lstStyle/>
        <a:p>
          <a:endParaRPr lang="en-US"/>
        </a:p>
      </dgm:t>
    </dgm:pt>
    <dgm:pt modelId="{2F4957F0-42F8-43FD-91AF-5B3D1FE89D6D}" type="sibTrans" cxnId="{1E3CBF8F-2836-4EC0-8AD7-5B4A44187824}">
      <dgm:prSet/>
      <dgm:spPr/>
      <dgm:t>
        <a:bodyPr/>
        <a:lstStyle/>
        <a:p>
          <a:endParaRPr lang="en-US"/>
        </a:p>
      </dgm:t>
    </dgm:pt>
    <dgm:pt modelId="{B93BA5B6-62D7-4F01-A452-F10B0FB1B47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900" dirty="0"/>
            <a:t>- </a:t>
          </a:r>
          <a:r>
            <a:rPr lang="cs-CZ" sz="2000" dirty="0"/>
            <a:t>otázky na téma mapa</a:t>
          </a:r>
          <a:endParaRPr lang="en-US" sz="2000" dirty="0"/>
        </a:p>
      </dgm:t>
    </dgm:pt>
    <dgm:pt modelId="{302E8B16-23BC-487D-B68C-AFE4329481CE}" type="parTrans" cxnId="{F5A1C8FC-2380-4E98-80A3-D88855BF7D89}">
      <dgm:prSet/>
      <dgm:spPr/>
      <dgm:t>
        <a:bodyPr/>
        <a:lstStyle/>
        <a:p>
          <a:endParaRPr lang="en-US"/>
        </a:p>
      </dgm:t>
    </dgm:pt>
    <dgm:pt modelId="{5903A56B-425F-411C-ADFD-C9D56426F589}" type="sibTrans" cxnId="{F5A1C8FC-2380-4E98-80A3-D88855BF7D89}">
      <dgm:prSet/>
      <dgm:spPr/>
      <dgm:t>
        <a:bodyPr/>
        <a:lstStyle/>
        <a:p>
          <a:endParaRPr lang="en-US"/>
        </a:p>
      </dgm:t>
    </dgm:pt>
    <dgm:pt modelId="{20B3BA04-750A-41FA-B4E3-C1342E46767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400" dirty="0"/>
            <a:t>- </a:t>
          </a:r>
          <a:r>
            <a:rPr lang="cs-CZ" sz="2000" dirty="0"/>
            <a:t>ukázka skutečné mapy</a:t>
          </a:r>
          <a:endParaRPr lang="en-US" sz="2000" dirty="0"/>
        </a:p>
      </dgm:t>
    </dgm:pt>
    <dgm:pt modelId="{3E76F297-7A3C-4201-9112-57C7D501BC6C}" type="parTrans" cxnId="{A2198B11-B8BD-4D2A-8BAF-71DD28408981}">
      <dgm:prSet/>
      <dgm:spPr/>
      <dgm:t>
        <a:bodyPr/>
        <a:lstStyle/>
        <a:p>
          <a:endParaRPr lang="en-US"/>
        </a:p>
      </dgm:t>
    </dgm:pt>
    <dgm:pt modelId="{861E6522-7493-4EDD-BE2D-F7215B8C2DB7}" type="sibTrans" cxnId="{A2198B11-B8BD-4D2A-8BAF-71DD28408981}">
      <dgm:prSet/>
      <dgm:spPr/>
      <dgm:t>
        <a:bodyPr/>
        <a:lstStyle/>
        <a:p>
          <a:endParaRPr lang="en-US"/>
        </a:p>
      </dgm:t>
    </dgm:pt>
    <dgm:pt modelId="{F8ABCA90-0C26-4727-A096-38D853BFD87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900" dirty="0"/>
            <a:t>- </a:t>
          </a:r>
          <a:r>
            <a:rPr lang="cs-CZ" sz="2000" dirty="0"/>
            <a:t>orientace podle zvuku</a:t>
          </a:r>
          <a:endParaRPr lang="en-US" sz="2000" dirty="0"/>
        </a:p>
      </dgm:t>
    </dgm:pt>
    <dgm:pt modelId="{50D6EEB1-507B-4F00-955C-3E1D305DC89B}" type="parTrans" cxnId="{5F9525BD-16BA-486D-98BD-3A6AB1ECECEE}">
      <dgm:prSet/>
      <dgm:spPr/>
      <dgm:t>
        <a:bodyPr/>
        <a:lstStyle/>
        <a:p>
          <a:endParaRPr lang="en-US"/>
        </a:p>
      </dgm:t>
    </dgm:pt>
    <dgm:pt modelId="{536FF37B-CE5A-4159-868C-4F8193FF4382}" type="sibTrans" cxnId="{5F9525BD-16BA-486D-98BD-3A6AB1ECECEE}">
      <dgm:prSet/>
      <dgm:spPr/>
      <dgm:t>
        <a:bodyPr/>
        <a:lstStyle/>
        <a:p>
          <a:endParaRPr lang="en-US"/>
        </a:p>
      </dgm:t>
    </dgm:pt>
    <dgm:pt modelId="{5FF588BD-F4B2-48EC-9456-037B10DC51C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900" dirty="0"/>
            <a:t>- </a:t>
          </a:r>
          <a:r>
            <a:rPr lang="cs-CZ" sz="2000" dirty="0"/>
            <a:t>kresba na A3 mapu třídy (zobrazení věcí v prostoru) + zhodnocení </a:t>
          </a:r>
          <a:endParaRPr lang="en-US" sz="2000" dirty="0"/>
        </a:p>
      </dgm:t>
    </dgm:pt>
    <dgm:pt modelId="{A546F900-E665-4C83-B620-7438FDFE03CE}" type="parTrans" cxnId="{B2E3C50F-D95D-41BB-B692-E67AA90E2A5C}">
      <dgm:prSet/>
      <dgm:spPr/>
      <dgm:t>
        <a:bodyPr/>
        <a:lstStyle/>
        <a:p>
          <a:endParaRPr lang="en-US"/>
        </a:p>
      </dgm:t>
    </dgm:pt>
    <dgm:pt modelId="{58625050-4D11-43A2-AB56-CB2C3C690656}" type="sibTrans" cxnId="{B2E3C50F-D95D-41BB-B692-E67AA90E2A5C}">
      <dgm:prSet/>
      <dgm:spPr/>
      <dgm:t>
        <a:bodyPr/>
        <a:lstStyle/>
        <a:p>
          <a:endParaRPr lang="en-US"/>
        </a:p>
      </dgm:t>
    </dgm:pt>
    <dgm:pt modelId="{0AA222ED-8134-4BD6-82D3-C55817B546D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900" dirty="0"/>
            <a:t>- </a:t>
          </a:r>
          <a:r>
            <a:rPr lang="cs-CZ" sz="2000" dirty="0"/>
            <a:t>práce s předem připravenou A1 mapou třídy + fotografie detailů (žebřiny, hračky, židle, okna) </a:t>
          </a:r>
          <a:endParaRPr lang="en-US" sz="2000" dirty="0"/>
        </a:p>
      </dgm:t>
    </dgm:pt>
    <dgm:pt modelId="{525CD052-4D64-4EB6-8E69-CFE5B625D853}" type="parTrans" cxnId="{DE6FB83E-A26E-40CD-9F5E-314684AC4286}">
      <dgm:prSet/>
      <dgm:spPr/>
      <dgm:t>
        <a:bodyPr/>
        <a:lstStyle/>
        <a:p>
          <a:endParaRPr lang="en-US"/>
        </a:p>
      </dgm:t>
    </dgm:pt>
    <dgm:pt modelId="{9E2EE2BE-F352-4967-A051-6FC64C6FAA43}" type="sibTrans" cxnId="{DE6FB83E-A26E-40CD-9F5E-314684AC4286}">
      <dgm:prSet/>
      <dgm:spPr/>
      <dgm:t>
        <a:bodyPr/>
        <a:lstStyle/>
        <a:p>
          <a:endParaRPr lang="en-US"/>
        </a:p>
      </dgm:t>
    </dgm:pt>
    <dgm:pt modelId="{7EE12FD1-F264-406F-976F-B7EC5A77E980}" type="pres">
      <dgm:prSet presAssocID="{B027B22D-2C57-4815-B950-CEE42F87271E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942932C-7BE3-4B2C-AD34-496423766C1E}" type="pres">
      <dgm:prSet presAssocID="{8EE973AA-D6CA-4563-AEFB-882ED288A73E}" presName="compNode" presStyleCnt="0"/>
      <dgm:spPr/>
    </dgm:pt>
    <dgm:pt modelId="{D17F8F18-35C0-4D17-9F50-18008296F4F9}" type="pres">
      <dgm:prSet presAssocID="{8EE973AA-D6CA-4563-AEFB-882ED288A73E}" presName="bgRect" presStyleLbl="bgShp" presStyleIdx="0" presStyleCnt="6"/>
      <dgm:spPr/>
    </dgm:pt>
    <dgm:pt modelId="{CCF8A845-4342-43D1-8B13-C961812CF870}" type="pres">
      <dgm:prSet presAssocID="{8EE973AA-D6CA-4563-AEFB-882ED288A73E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CAD16FFD-87A6-4527-A716-F6EF92F453E6}" type="pres">
      <dgm:prSet presAssocID="{8EE973AA-D6CA-4563-AEFB-882ED288A73E}" presName="spaceRect" presStyleCnt="0"/>
      <dgm:spPr/>
    </dgm:pt>
    <dgm:pt modelId="{A2199E6C-546F-4CAD-8F1F-5544944D99DF}" type="pres">
      <dgm:prSet presAssocID="{8EE973AA-D6CA-4563-AEFB-882ED288A73E}" presName="parTx" presStyleLbl="revTx" presStyleIdx="0" presStyleCnt="6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8C739482-E940-42BA-80A7-66608FDC11D3}" type="pres">
      <dgm:prSet presAssocID="{2F4957F0-42F8-43FD-91AF-5B3D1FE89D6D}" presName="sibTrans" presStyleCnt="0"/>
      <dgm:spPr/>
    </dgm:pt>
    <dgm:pt modelId="{0DDB3DB9-7632-4DE1-9879-60CD982B8FE3}" type="pres">
      <dgm:prSet presAssocID="{B93BA5B6-62D7-4F01-A452-F10B0FB1B47D}" presName="compNode" presStyleCnt="0"/>
      <dgm:spPr/>
    </dgm:pt>
    <dgm:pt modelId="{F2D02161-ECCE-4449-A65C-19946C27FD42}" type="pres">
      <dgm:prSet presAssocID="{B93BA5B6-62D7-4F01-A452-F10B0FB1B47D}" presName="bgRect" presStyleLbl="bgShp" presStyleIdx="1" presStyleCnt="6"/>
      <dgm:spPr/>
    </dgm:pt>
    <dgm:pt modelId="{15C87DD3-77E8-485C-8E61-D2C87081F51A}" type="pres">
      <dgm:prSet presAssocID="{B93BA5B6-62D7-4F01-A452-F10B0FB1B47D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607963CF-2390-4018-B2A0-027978C4606B}" type="pres">
      <dgm:prSet presAssocID="{B93BA5B6-62D7-4F01-A452-F10B0FB1B47D}" presName="spaceRect" presStyleCnt="0"/>
      <dgm:spPr/>
    </dgm:pt>
    <dgm:pt modelId="{0BDC7088-684D-4CEF-BF9A-45103DACA9C9}" type="pres">
      <dgm:prSet presAssocID="{B93BA5B6-62D7-4F01-A452-F10B0FB1B47D}" presName="parTx" presStyleLbl="revTx" presStyleIdx="1" presStyleCnt="6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19D14E89-7134-4B9D-8603-C88FBB8B2191}" type="pres">
      <dgm:prSet presAssocID="{5903A56B-425F-411C-ADFD-C9D56426F589}" presName="sibTrans" presStyleCnt="0"/>
      <dgm:spPr/>
    </dgm:pt>
    <dgm:pt modelId="{88342594-2BB3-4876-832F-DB5141857124}" type="pres">
      <dgm:prSet presAssocID="{20B3BA04-750A-41FA-B4E3-C1342E467674}" presName="compNode" presStyleCnt="0"/>
      <dgm:spPr/>
    </dgm:pt>
    <dgm:pt modelId="{511ACD42-1027-443F-9AF3-B193E86E7E4E}" type="pres">
      <dgm:prSet presAssocID="{20B3BA04-750A-41FA-B4E3-C1342E467674}" presName="bgRect" presStyleLbl="bgShp" presStyleIdx="2" presStyleCnt="6"/>
      <dgm:spPr/>
    </dgm:pt>
    <dgm:pt modelId="{F29E9B52-757B-44BF-978B-F714FCA3A61F}" type="pres">
      <dgm:prSet presAssocID="{20B3BA04-750A-41FA-B4E3-C1342E467674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p with pin"/>
        </a:ext>
      </dgm:extLst>
    </dgm:pt>
    <dgm:pt modelId="{59C4CB10-3DD2-47A7-9E87-6A6BDD3CBA62}" type="pres">
      <dgm:prSet presAssocID="{20B3BA04-750A-41FA-B4E3-C1342E467674}" presName="spaceRect" presStyleCnt="0"/>
      <dgm:spPr/>
    </dgm:pt>
    <dgm:pt modelId="{8CAE102D-B549-4A85-93EE-CC6D2BFFF20B}" type="pres">
      <dgm:prSet presAssocID="{20B3BA04-750A-41FA-B4E3-C1342E467674}" presName="parTx" presStyleLbl="revTx" presStyleIdx="2" presStyleCnt="6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89309C4D-D3FE-4E3C-90DF-471F5670770F}" type="pres">
      <dgm:prSet presAssocID="{861E6522-7493-4EDD-BE2D-F7215B8C2DB7}" presName="sibTrans" presStyleCnt="0"/>
      <dgm:spPr/>
    </dgm:pt>
    <dgm:pt modelId="{B9E682DC-C59E-44B9-A990-65204ACB4549}" type="pres">
      <dgm:prSet presAssocID="{F8ABCA90-0C26-4727-A096-38D853BFD87F}" presName="compNode" presStyleCnt="0"/>
      <dgm:spPr/>
    </dgm:pt>
    <dgm:pt modelId="{8C7ADAEE-69B5-41D0-9183-E03A018A78D6}" type="pres">
      <dgm:prSet presAssocID="{F8ABCA90-0C26-4727-A096-38D853BFD87F}" presName="bgRect" presStyleLbl="bgShp" presStyleIdx="3" presStyleCnt="6"/>
      <dgm:spPr/>
    </dgm:pt>
    <dgm:pt modelId="{88C2C325-31F3-4858-B964-1676460005F4}" type="pres">
      <dgm:prSet presAssocID="{F8ABCA90-0C26-4727-A096-38D853BFD87F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4E81DA0F-1859-4319-8BEA-607B9907CB7C}" type="pres">
      <dgm:prSet presAssocID="{F8ABCA90-0C26-4727-A096-38D853BFD87F}" presName="spaceRect" presStyleCnt="0"/>
      <dgm:spPr/>
    </dgm:pt>
    <dgm:pt modelId="{C2072E47-79E8-4F6F-ADDC-8DF3D4D948CF}" type="pres">
      <dgm:prSet presAssocID="{F8ABCA90-0C26-4727-A096-38D853BFD87F}" presName="parTx" presStyleLbl="revTx" presStyleIdx="3" presStyleCnt="6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90FDE4EB-F08D-423A-84F6-90DEA91A1DA3}" type="pres">
      <dgm:prSet presAssocID="{536FF37B-CE5A-4159-868C-4F8193FF4382}" presName="sibTrans" presStyleCnt="0"/>
      <dgm:spPr/>
    </dgm:pt>
    <dgm:pt modelId="{BC02EF7A-E2A7-41E9-9EA3-FC650019B36A}" type="pres">
      <dgm:prSet presAssocID="{5FF588BD-F4B2-48EC-9456-037B10DC51C8}" presName="compNode" presStyleCnt="0"/>
      <dgm:spPr/>
    </dgm:pt>
    <dgm:pt modelId="{EE6FB0CB-82C0-4BFA-8B49-4F1F0E48279C}" type="pres">
      <dgm:prSet presAssocID="{5FF588BD-F4B2-48EC-9456-037B10DC51C8}" presName="bgRect" presStyleLbl="bgShp" presStyleIdx="4" presStyleCnt="6"/>
      <dgm:spPr/>
    </dgm:pt>
    <dgm:pt modelId="{107023D1-F89B-4FD1-A251-5A7290AE24DF}" type="pres">
      <dgm:prSet presAssocID="{5FF588BD-F4B2-48EC-9456-037B10DC51C8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0AAD5055-4029-48EE-B161-53B8F915F620}" type="pres">
      <dgm:prSet presAssocID="{5FF588BD-F4B2-48EC-9456-037B10DC51C8}" presName="spaceRect" presStyleCnt="0"/>
      <dgm:spPr/>
    </dgm:pt>
    <dgm:pt modelId="{463E8F1C-53C5-4B45-B9C9-056495B00803}" type="pres">
      <dgm:prSet presAssocID="{5FF588BD-F4B2-48EC-9456-037B10DC51C8}" presName="parTx" presStyleLbl="revTx" presStyleIdx="4" presStyleCnt="6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F4B6FCB0-BDEE-4071-91AB-F41519FE7599}" type="pres">
      <dgm:prSet presAssocID="{58625050-4D11-43A2-AB56-CB2C3C690656}" presName="sibTrans" presStyleCnt="0"/>
      <dgm:spPr/>
    </dgm:pt>
    <dgm:pt modelId="{D9ACE279-3697-4B07-8D56-D0C583F034A9}" type="pres">
      <dgm:prSet presAssocID="{0AA222ED-8134-4BD6-82D3-C55817B546D6}" presName="compNode" presStyleCnt="0"/>
      <dgm:spPr/>
    </dgm:pt>
    <dgm:pt modelId="{5F5C76FB-B064-4D90-A8D3-35DECFEAD075}" type="pres">
      <dgm:prSet presAssocID="{0AA222ED-8134-4BD6-82D3-C55817B546D6}" presName="bgRect" presStyleLbl="bgShp" presStyleIdx="5" presStyleCnt="6"/>
      <dgm:spPr/>
    </dgm:pt>
    <dgm:pt modelId="{6D6D7CC6-7565-4990-B086-47F2C59B4CAA}" type="pres">
      <dgm:prSet presAssocID="{0AA222ED-8134-4BD6-82D3-C55817B546D6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mera"/>
        </a:ext>
      </dgm:extLst>
    </dgm:pt>
    <dgm:pt modelId="{8626A92C-E3CF-4693-988B-34878DB6C542}" type="pres">
      <dgm:prSet presAssocID="{0AA222ED-8134-4BD6-82D3-C55817B546D6}" presName="spaceRect" presStyleCnt="0"/>
      <dgm:spPr/>
    </dgm:pt>
    <dgm:pt modelId="{954464CC-4C6F-4F6E-8E51-139CFED79230}" type="pres">
      <dgm:prSet presAssocID="{0AA222ED-8134-4BD6-82D3-C55817B546D6}" presName="parTx" presStyleLbl="revTx" presStyleIdx="5" presStyleCnt="6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</dgm:ptLst>
  <dgm:cxnLst>
    <dgm:cxn modelId="{1339A78E-3309-4893-A63A-F476851B3185}" type="presOf" srcId="{B027B22D-2C57-4815-B950-CEE42F87271E}" destId="{7EE12FD1-F264-406F-976F-B7EC5A77E980}" srcOrd="0" destOrd="0" presId="urn:microsoft.com/office/officeart/2018/2/layout/IconVerticalSolidList"/>
    <dgm:cxn modelId="{3BBC271D-4B16-43B0-923E-1738E9409097}" type="presOf" srcId="{B93BA5B6-62D7-4F01-A452-F10B0FB1B47D}" destId="{0BDC7088-684D-4CEF-BF9A-45103DACA9C9}" srcOrd="0" destOrd="0" presId="urn:microsoft.com/office/officeart/2018/2/layout/IconVerticalSolidList"/>
    <dgm:cxn modelId="{B5738ACE-832A-4093-AA4C-D46E81EE7479}" type="presOf" srcId="{F8ABCA90-0C26-4727-A096-38D853BFD87F}" destId="{C2072E47-79E8-4F6F-ADDC-8DF3D4D948CF}" srcOrd="0" destOrd="0" presId="urn:microsoft.com/office/officeart/2018/2/layout/IconVerticalSolidList"/>
    <dgm:cxn modelId="{D6B7E8E4-B74F-4CCD-B15C-3D90CAAB43A8}" type="presOf" srcId="{5FF588BD-F4B2-48EC-9456-037B10DC51C8}" destId="{463E8F1C-53C5-4B45-B9C9-056495B00803}" srcOrd="0" destOrd="0" presId="urn:microsoft.com/office/officeart/2018/2/layout/IconVerticalSolidList"/>
    <dgm:cxn modelId="{DE6FB83E-A26E-40CD-9F5E-314684AC4286}" srcId="{B027B22D-2C57-4815-B950-CEE42F87271E}" destId="{0AA222ED-8134-4BD6-82D3-C55817B546D6}" srcOrd="5" destOrd="0" parTransId="{525CD052-4D64-4EB6-8E69-CFE5B625D853}" sibTransId="{9E2EE2BE-F352-4967-A051-6FC64C6FAA43}"/>
    <dgm:cxn modelId="{E38D6BA4-A5B4-46AC-B7A8-9A9575BA5AF1}" type="presOf" srcId="{20B3BA04-750A-41FA-B4E3-C1342E467674}" destId="{8CAE102D-B549-4A85-93EE-CC6D2BFFF20B}" srcOrd="0" destOrd="0" presId="urn:microsoft.com/office/officeart/2018/2/layout/IconVerticalSolidList"/>
    <dgm:cxn modelId="{D4C34D20-939B-4A9A-9A02-4D42AE3E941A}" type="presOf" srcId="{8EE973AA-D6CA-4563-AEFB-882ED288A73E}" destId="{A2199E6C-546F-4CAD-8F1F-5544944D99DF}" srcOrd="0" destOrd="0" presId="urn:microsoft.com/office/officeart/2018/2/layout/IconVerticalSolidList"/>
    <dgm:cxn modelId="{B2E3C50F-D95D-41BB-B692-E67AA90E2A5C}" srcId="{B027B22D-2C57-4815-B950-CEE42F87271E}" destId="{5FF588BD-F4B2-48EC-9456-037B10DC51C8}" srcOrd="4" destOrd="0" parTransId="{A546F900-E665-4C83-B620-7438FDFE03CE}" sibTransId="{58625050-4D11-43A2-AB56-CB2C3C690656}"/>
    <dgm:cxn modelId="{F5A1C8FC-2380-4E98-80A3-D88855BF7D89}" srcId="{B027B22D-2C57-4815-B950-CEE42F87271E}" destId="{B93BA5B6-62D7-4F01-A452-F10B0FB1B47D}" srcOrd="1" destOrd="0" parTransId="{302E8B16-23BC-487D-B68C-AFE4329481CE}" sibTransId="{5903A56B-425F-411C-ADFD-C9D56426F589}"/>
    <dgm:cxn modelId="{1E3CBF8F-2836-4EC0-8AD7-5B4A44187824}" srcId="{B027B22D-2C57-4815-B950-CEE42F87271E}" destId="{8EE973AA-D6CA-4563-AEFB-882ED288A73E}" srcOrd="0" destOrd="0" parTransId="{88BD886A-B6A5-4249-B1D2-A7556693B05C}" sibTransId="{2F4957F0-42F8-43FD-91AF-5B3D1FE89D6D}"/>
    <dgm:cxn modelId="{A2198B11-B8BD-4D2A-8BAF-71DD28408981}" srcId="{B027B22D-2C57-4815-B950-CEE42F87271E}" destId="{20B3BA04-750A-41FA-B4E3-C1342E467674}" srcOrd="2" destOrd="0" parTransId="{3E76F297-7A3C-4201-9112-57C7D501BC6C}" sibTransId="{861E6522-7493-4EDD-BE2D-F7215B8C2DB7}"/>
    <dgm:cxn modelId="{204ED4DD-8A0E-48C3-9700-51D30A530815}" type="presOf" srcId="{0AA222ED-8134-4BD6-82D3-C55817B546D6}" destId="{954464CC-4C6F-4F6E-8E51-139CFED79230}" srcOrd="0" destOrd="0" presId="urn:microsoft.com/office/officeart/2018/2/layout/IconVerticalSolidList"/>
    <dgm:cxn modelId="{5F9525BD-16BA-486D-98BD-3A6AB1ECECEE}" srcId="{B027B22D-2C57-4815-B950-CEE42F87271E}" destId="{F8ABCA90-0C26-4727-A096-38D853BFD87F}" srcOrd="3" destOrd="0" parTransId="{50D6EEB1-507B-4F00-955C-3E1D305DC89B}" sibTransId="{536FF37B-CE5A-4159-868C-4F8193FF4382}"/>
    <dgm:cxn modelId="{CF631954-2DC9-43CC-8755-742706050BF2}" type="presParOf" srcId="{7EE12FD1-F264-406F-976F-B7EC5A77E980}" destId="{7942932C-7BE3-4B2C-AD34-496423766C1E}" srcOrd="0" destOrd="0" presId="urn:microsoft.com/office/officeart/2018/2/layout/IconVerticalSolidList"/>
    <dgm:cxn modelId="{A48D9A4D-5AF4-44A2-AD20-6211DBDFD85E}" type="presParOf" srcId="{7942932C-7BE3-4B2C-AD34-496423766C1E}" destId="{D17F8F18-35C0-4D17-9F50-18008296F4F9}" srcOrd="0" destOrd="0" presId="urn:microsoft.com/office/officeart/2018/2/layout/IconVerticalSolidList"/>
    <dgm:cxn modelId="{71F6839E-30FF-44CF-B4ED-E0515F22ED34}" type="presParOf" srcId="{7942932C-7BE3-4B2C-AD34-496423766C1E}" destId="{CCF8A845-4342-43D1-8B13-C961812CF870}" srcOrd="1" destOrd="0" presId="urn:microsoft.com/office/officeart/2018/2/layout/IconVerticalSolidList"/>
    <dgm:cxn modelId="{55AEA16C-87F5-4926-824E-66379A9E4B07}" type="presParOf" srcId="{7942932C-7BE3-4B2C-AD34-496423766C1E}" destId="{CAD16FFD-87A6-4527-A716-F6EF92F453E6}" srcOrd="2" destOrd="0" presId="urn:microsoft.com/office/officeart/2018/2/layout/IconVerticalSolidList"/>
    <dgm:cxn modelId="{470A04F7-87F8-470A-9F82-D12F27CED805}" type="presParOf" srcId="{7942932C-7BE3-4B2C-AD34-496423766C1E}" destId="{A2199E6C-546F-4CAD-8F1F-5544944D99DF}" srcOrd="3" destOrd="0" presId="urn:microsoft.com/office/officeart/2018/2/layout/IconVerticalSolidList"/>
    <dgm:cxn modelId="{C5EB745B-50F9-49C4-BF94-A3FF0CFEF95E}" type="presParOf" srcId="{7EE12FD1-F264-406F-976F-B7EC5A77E980}" destId="{8C739482-E940-42BA-80A7-66608FDC11D3}" srcOrd="1" destOrd="0" presId="urn:microsoft.com/office/officeart/2018/2/layout/IconVerticalSolidList"/>
    <dgm:cxn modelId="{AA6E3842-2307-4C9F-A286-01C8FA12E339}" type="presParOf" srcId="{7EE12FD1-F264-406F-976F-B7EC5A77E980}" destId="{0DDB3DB9-7632-4DE1-9879-60CD982B8FE3}" srcOrd="2" destOrd="0" presId="urn:microsoft.com/office/officeart/2018/2/layout/IconVerticalSolidList"/>
    <dgm:cxn modelId="{0B2EE902-8BAF-43CF-8D62-9553D92890AE}" type="presParOf" srcId="{0DDB3DB9-7632-4DE1-9879-60CD982B8FE3}" destId="{F2D02161-ECCE-4449-A65C-19946C27FD42}" srcOrd="0" destOrd="0" presId="urn:microsoft.com/office/officeart/2018/2/layout/IconVerticalSolidList"/>
    <dgm:cxn modelId="{9CE217CD-E8AA-4EC9-8842-79952DC85509}" type="presParOf" srcId="{0DDB3DB9-7632-4DE1-9879-60CD982B8FE3}" destId="{15C87DD3-77E8-485C-8E61-D2C87081F51A}" srcOrd="1" destOrd="0" presId="urn:microsoft.com/office/officeart/2018/2/layout/IconVerticalSolidList"/>
    <dgm:cxn modelId="{D369A0DA-3E42-4702-966C-E917E0A66019}" type="presParOf" srcId="{0DDB3DB9-7632-4DE1-9879-60CD982B8FE3}" destId="{607963CF-2390-4018-B2A0-027978C4606B}" srcOrd="2" destOrd="0" presId="urn:microsoft.com/office/officeart/2018/2/layout/IconVerticalSolidList"/>
    <dgm:cxn modelId="{796AB434-18AD-4AE5-A827-30D841136DA2}" type="presParOf" srcId="{0DDB3DB9-7632-4DE1-9879-60CD982B8FE3}" destId="{0BDC7088-684D-4CEF-BF9A-45103DACA9C9}" srcOrd="3" destOrd="0" presId="urn:microsoft.com/office/officeart/2018/2/layout/IconVerticalSolidList"/>
    <dgm:cxn modelId="{87ECE8D6-610C-4965-9556-7FD8DD1B2B79}" type="presParOf" srcId="{7EE12FD1-F264-406F-976F-B7EC5A77E980}" destId="{19D14E89-7134-4B9D-8603-C88FBB8B2191}" srcOrd="3" destOrd="0" presId="urn:microsoft.com/office/officeart/2018/2/layout/IconVerticalSolidList"/>
    <dgm:cxn modelId="{B5FF2611-94A7-4F96-905E-67A229B40573}" type="presParOf" srcId="{7EE12FD1-F264-406F-976F-B7EC5A77E980}" destId="{88342594-2BB3-4876-832F-DB5141857124}" srcOrd="4" destOrd="0" presId="urn:microsoft.com/office/officeart/2018/2/layout/IconVerticalSolidList"/>
    <dgm:cxn modelId="{DCA6F044-1E28-4939-95AB-7EF07F0AED48}" type="presParOf" srcId="{88342594-2BB3-4876-832F-DB5141857124}" destId="{511ACD42-1027-443F-9AF3-B193E86E7E4E}" srcOrd="0" destOrd="0" presId="urn:microsoft.com/office/officeart/2018/2/layout/IconVerticalSolidList"/>
    <dgm:cxn modelId="{ECF02375-0AAD-4091-B8D5-A281F91481EF}" type="presParOf" srcId="{88342594-2BB3-4876-832F-DB5141857124}" destId="{F29E9B52-757B-44BF-978B-F714FCA3A61F}" srcOrd="1" destOrd="0" presId="urn:microsoft.com/office/officeart/2018/2/layout/IconVerticalSolidList"/>
    <dgm:cxn modelId="{B64C5DDA-E1D0-4B5B-849F-5D5401F734D9}" type="presParOf" srcId="{88342594-2BB3-4876-832F-DB5141857124}" destId="{59C4CB10-3DD2-47A7-9E87-6A6BDD3CBA62}" srcOrd="2" destOrd="0" presId="urn:microsoft.com/office/officeart/2018/2/layout/IconVerticalSolidList"/>
    <dgm:cxn modelId="{2EA38E9F-DA2A-4C41-97E7-7DB6EFE1025B}" type="presParOf" srcId="{88342594-2BB3-4876-832F-DB5141857124}" destId="{8CAE102D-B549-4A85-93EE-CC6D2BFFF20B}" srcOrd="3" destOrd="0" presId="urn:microsoft.com/office/officeart/2018/2/layout/IconVerticalSolidList"/>
    <dgm:cxn modelId="{83D1A677-E69A-4B47-9713-A225D2457FD4}" type="presParOf" srcId="{7EE12FD1-F264-406F-976F-B7EC5A77E980}" destId="{89309C4D-D3FE-4E3C-90DF-471F5670770F}" srcOrd="5" destOrd="0" presId="urn:microsoft.com/office/officeart/2018/2/layout/IconVerticalSolidList"/>
    <dgm:cxn modelId="{6971E9FF-BC7E-4E51-84FD-5462C476AA32}" type="presParOf" srcId="{7EE12FD1-F264-406F-976F-B7EC5A77E980}" destId="{B9E682DC-C59E-44B9-A990-65204ACB4549}" srcOrd="6" destOrd="0" presId="urn:microsoft.com/office/officeart/2018/2/layout/IconVerticalSolidList"/>
    <dgm:cxn modelId="{4E88E4A1-25CF-4696-801C-D5D9874A7DC4}" type="presParOf" srcId="{B9E682DC-C59E-44B9-A990-65204ACB4549}" destId="{8C7ADAEE-69B5-41D0-9183-E03A018A78D6}" srcOrd="0" destOrd="0" presId="urn:microsoft.com/office/officeart/2018/2/layout/IconVerticalSolidList"/>
    <dgm:cxn modelId="{F74717D9-996D-456F-B01F-FB96852E7948}" type="presParOf" srcId="{B9E682DC-C59E-44B9-A990-65204ACB4549}" destId="{88C2C325-31F3-4858-B964-1676460005F4}" srcOrd="1" destOrd="0" presId="urn:microsoft.com/office/officeart/2018/2/layout/IconVerticalSolidList"/>
    <dgm:cxn modelId="{F2BB33BE-F549-4EE3-A12C-9A6EC0AD72B0}" type="presParOf" srcId="{B9E682DC-C59E-44B9-A990-65204ACB4549}" destId="{4E81DA0F-1859-4319-8BEA-607B9907CB7C}" srcOrd="2" destOrd="0" presId="urn:microsoft.com/office/officeart/2018/2/layout/IconVerticalSolidList"/>
    <dgm:cxn modelId="{67B8AE49-A920-49CF-9395-C3C3FEC41C03}" type="presParOf" srcId="{B9E682DC-C59E-44B9-A990-65204ACB4549}" destId="{C2072E47-79E8-4F6F-ADDC-8DF3D4D948CF}" srcOrd="3" destOrd="0" presId="urn:microsoft.com/office/officeart/2018/2/layout/IconVerticalSolidList"/>
    <dgm:cxn modelId="{73961DC9-C3B5-475D-B13C-2DC04A8A60E5}" type="presParOf" srcId="{7EE12FD1-F264-406F-976F-B7EC5A77E980}" destId="{90FDE4EB-F08D-423A-84F6-90DEA91A1DA3}" srcOrd="7" destOrd="0" presId="urn:microsoft.com/office/officeart/2018/2/layout/IconVerticalSolidList"/>
    <dgm:cxn modelId="{E81467A1-5DE9-4009-90F8-3000038FA55B}" type="presParOf" srcId="{7EE12FD1-F264-406F-976F-B7EC5A77E980}" destId="{BC02EF7A-E2A7-41E9-9EA3-FC650019B36A}" srcOrd="8" destOrd="0" presId="urn:microsoft.com/office/officeart/2018/2/layout/IconVerticalSolidList"/>
    <dgm:cxn modelId="{40EEA549-A9E7-49A7-8AE0-A05735B2ED4E}" type="presParOf" srcId="{BC02EF7A-E2A7-41E9-9EA3-FC650019B36A}" destId="{EE6FB0CB-82C0-4BFA-8B49-4F1F0E48279C}" srcOrd="0" destOrd="0" presId="urn:microsoft.com/office/officeart/2018/2/layout/IconVerticalSolidList"/>
    <dgm:cxn modelId="{DAF99021-CEB2-482C-93D8-389B8B61D04F}" type="presParOf" srcId="{BC02EF7A-E2A7-41E9-9EA3-FC650019B36A}" destId="{107023D1-F89B-4FD1-A251-5A7290AE24DF}" srcOrd="1" destOrd="0" presId="urn:microsoft.com/office/officeart/2018/2/layout/IconVerticalSolidList"/>
    <dgm:cxn modelId="{4D2B5EE0-516D-4504-8785-5F50547D3E5A}" type="presParOf" srcId="{BC02EF7A-E2A7-41E9-9EA3-FC650019B36A}" destId="{0AAD5055-4029-48EE-B161-53B8F915F620}" srcOrd="2" destOrd="0" presId="urn:microsoft.com/office/officeart/2018/2/layout/IconVerticalSolidList"/>
    <dgm:cxn modelId="{E29CC24B-1E78-4C7C-B219-EA6CB3CCACD8}" type="presParOf" srcId="{BC02EF7A-E2A7-41E9-9EA3-FC650019B36A}" destId="{463E8F1C-53C5-4B45-B9C9-056495B00803}" srcOrd="3" destOrd="0" presId="urn:microsoft.com/office/officeart/2018/2/layout/IconVerticalSolidList"/>
    <dgm:cxn modelId="{368F195B-AC23-4D1E-A66D-D5590E057990}" type="presParOf" srcId="{7EE12FD1-F264-406F-976F-B7EC5A77E980}" destId="{F4B6FCB0-BDEE-4071-91AB-F41519FE7599}" srcOrd="9" destOrd="0" presId="urn:microsoft.com/office/officeart/2018/2/layout/IconVerticalSolidList"/>
    <dgm:cxn modelId="{6D972007-683A-4D74-AAD9-EB63B6544770}" type="presParOf" srcId="{7EE12FD1-F264-406F-976F-B7EC5A77E980}" destId="{D9ACE279-3697-4B07-8D56-D0C583F034A9}" srcOrd="10" destOrd="0" presId="urn:microsoft.com/office/officeart/2018/2/layout/IconVerticalSolidList"/>
    <dgm:cxn modelId="{F57858B0-D813-4985-98C9-FA730175C3E7}" type="presParOf" srcId="{D9ACE279-3697-4B07-8D56-D0C583F034A9}" destId="{5F5C76FB-B064-4D90-A8D3-35DECFEAD075}" srcOrd="0" destOrd="0" presId="urn:microsoft.com/office/officeart/2018/2/layout/IconVerticalSolidList"/>
    <dgm:cxn modelId="{55DFC4DD-6A4D-4CA2-A146-41FA7CDD85D0}" type="presParOf" srcId="{D9ACE279-3697-4B07-8D56-D0C583F034A9}" destId="{6D6D7CC6-7565-4990-B086-47F2C59B4CAA}" srcOrd="1" destOrd="0" presId="urn:microsoft.com/office/officeart/2018/2/layout/IconVerticalSolidList"/>
    <dgm:cxn modelId="{4FB9E464-30CD-4674-AB89-F4A10E758820}" type="presParOf" srcId="{D9ACE279-3697-4B07-8D56-D0C583F034A9}" destId="{8626A92C-E3CF-4693-988B-34878DB6C542}" srcOrd="2" destOrd="0" presId="urn:microsoft.com/office/officeart/2018/2/layout/IconVerticalSolidList"/>
    <dgm:cxn modelId="{BC71D85A-A137-44A0-B928-B298E3ADBF3E}" type="presParOf" srcId="{D9ACE279-3697-4B07-8D56-D0C583F034A9}" destId="{954464CC-4C6F-4F6E-8E51-139CFED7923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AC7F08-846C-49F5-9F12-8C9AA59D9E5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8167AFF-2F07-4B0B-87A6-5DC81577D23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900" dirty="0"/>
            <a:t>- </a:t>
          </a:r>
          <a:r>
            <a:rPr lang="cs-CZ" sz="2000" dirty="0"/>
            <a:t>program probíhá na zahradě</a:t>
          </a:r>
          <a:endParaRPr lang="en-US" sz="2000" dirty="0"/>
        </a:p>
      </dgm:t>
    </dgm:pt>
    <dgm:pt modelId="{26C1942B-8C03-48D8-9A0F-58373EF5B9D2}" type="parTrans" cxnId="{86D3B540-FA83-4CA1-97F9-E8B9ED3693B2}">
      <dgm:prSet/>
      <dgm:spPr/>
      <dgm:t>
        <a:bodyPr/>
        <a:lstStyle/>
        <a:p>
          <a:endParaRPr lang="en-US"/>
        </a:p>
      </dgm:t>
    </dgm:pt>
    <dgm:pt modelId="{BC2E53D9-D499-4B4F-AD50-BA9ACF2BA588}" type="sibTrans" cxnId="{86D3B540-FA83-4CA1-97F9-E8B9ED3693B2}">
      <dgm:prSet/>
      <dgm:spPr/>
      <dgm:t>
        <a:bodyPr/>
        <a:lstStyle/>
        <a:p>
          <a:endParaRPr lang="en-US"/>
        </a:p>
      </dgm:t>
    </dgm:pt>
    <dgm:pt modelId="{35A91D70-0CA6-4ECD-BB20-6E0FA4B44C6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000" dirty="0"/>
            <a:t>- mapování zahrady  (hřiště, pískoviště, </a:t>
          </a:r>
          <a:r>
            <a:rPr lang="cs-CZ" sz="2000" dirty="0" err="1"/>
            <a:t>keře,vchod</a:t>
          </a:r>
          <a:r>
            <a:rPr lang="cs-CZ" sz="2000" dirty="0"/>
            <a:t> do školky)</a:t>
          </a:r>
          <a:endParaRPr lang="en-US" sz="2000" dirty="0"/>
        </a:p>
      </dgm:t>
    </dgm:pt>
    <dgm:pt modelId="{67E81CBF-3623-4793-81A0-09F8E1966CCB}" type="parTrans" cxnId="{E29BA442-B11D-4119-A2F9-40A3EE85816F}">
      <dgm:prSet/>
      <dgm:spPr/>
      <dgm:t>
        <a:bodyPr/>
        <a:lstStyle/>
        <a:p>
          <a:endParaRPr lang="en-US"/>
        </a:p>
      </dgm:t>
    </dgm:pt>
    <dgm:pt modelId="{2146EDB9-9A59-452F-A20A-61AF843895A1}" type="sibTrans" cxnId="{E29BA442-B11D-4119-A2F9-40A3EE85816F}">
      <dgm:prSet/>
      <dgm:spPr/>
      <dgm:t>
        <a:bodyPr/>
        <a:lstStyle/>
        <a:p>
          <a:endParaRPr lang="en-US"/>
        </a:p>
      </dgm:t>
    </dgm:pt>
    <dgm:pt modelId="{9E74D05F-3814-4D79-8CE6-0533AA452D0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000" dirty="0"/>
            <a:t>- práce s připravenou A1 mapou zahrady + fotografie detailů</a:t>
          </a:r>
          <a:endParaRPr lang="en-US" sz="2000" dirty="0"/>
        </a:p>
      </dgm:t>
    </dgm:pt>
    <dgm:pt modelId="{C2954964-22B4-4B13-8AF8-782FA9E484C3}" type="parTrans" cxnId="{AA344681-0C40-4426-B8A4-DE2A60846991}">
      <dgm:prSet/>
      <dgm:spPr/>
      <dgm:t>
        <a:bodyPr/>
        <a:lstStyle/>
        <a:p>
          <a:endParaRPr lang="en-US"/>
        </a:p>
      </dgm:t>
    </dgm:pt>
    <dgm:pt modelId="{F917FF3F-0A24-47CE-AAE7-A20F474734E6}" type="sibTrans" cxnId="{AA344681-0C40-4426-B8A4-DE2A60846991}">
      <dgm:prSet/>
      <dgm:spPr/>
      <dgm:t>
        <a:bodyPr/>
        <a:lstStyle/>
        <a:p>
          <a:endParaRPr lang="en-US"/>
        </a:p>
      </dgm:t>
    </dgm:pt>
    <dgm:pt modelId="{4DDCE72C-E680-4AB2-A0F7-F38829D05DF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000" dirty="0"/>
            <a:t>- rozdělení  12 dětí do 2 skupin po 6 </a:t>
          </a:r>
          <a:endParaRPr lang="en-US" sz="2000" dirty="0"/>
        </a:p>
      </dgm:t>
    </dgm:pt>
    <dgm:pt modelId="{DB88E74A-5107-4AEB-AF02-D832F95082DA}" type="parTrans" cxnId="{4A8FCD3B-6D09-4E44-B840-0313184E93EB}">
      <dgm:prSet/>
      <dgm:spPr/>
      <dgm:t>
        <a:bodyPr/>
        <a:lstStyle/>
        <a:p>
          <a:endParaRPr lang="en-US"/>
        </a:p>
      </dgm:t>
    </dgm:pt>
    <dgm:pt modelId="{4C5CBD0E-6699-438E-A370-1D1839DA0360}" type="sibTrans" cxnId="{4A8FCD3B-6D09-4E44-B840-0313184E93EB}">
      <dgm:prSet/>
      <dgm:spPr/>
      <dgm:t>
        <a:bodyPr/>
        <a:lstStyle/>
        <a:p>
          <a:endParaRPr lang="en-US"/>
        </a:p>
      </dgm:t>
    </dgm:pt>
    <dgm:pt modelId="{15C615DC-DD0C-40FA-815D-7C541906829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000" dirty="0"/>
            <a:t>- po cestě za pokladem děti plní úkoly</a:t>
          </a:r>
          <a:endParaRPr lang="en-US" sz="2000" dirty="0"/>
        </a:p>
      </dgm:t>
    </dgm:pt>
    <dgm:pt modelId="{9FD0C941-99A0-4DB3-B4D3-816876BF07FD}" type="parTrans" cxnId="{5E6D81A0-C49E-44A2-BDB4-7218FF8B0FF3}">
      <dgm:prSet/>
      <dgm:spPr/>
      <dgm:t>
        <a:bodyPr/>
        <a:lstStyle/>
        <a:p>
          <a:endParaRPr lang="en-US"/>
        </a:p>
      </dgm:t>
    </dgm:pt>
    <dgm:pt modelId="{5C396423-F2D5-487F-BF8F-D174279C5DA1}" type="sibTrans" cxnId="{5E6D81A0-C49E-44A2-BDB4-7218FF8B0FF3}">
      <dgm:prSet/>
      <dgm:spPr/>
      <dgm:t>
        <a:bodyPr/>
        <a:lstStyle/>
        <a:p>
          <a:endParaRPr lang="en-US"/>
        </a:p>
      </dgm:t>
    </dgm:pt>
    <dgm:pt modelId="{1A4D1C11-1D7B-4E3E-99D8-0AAACC089F56}" type="pres">
      <dgm:prSet presAssocID="{10AC7F08-846C-49F5-9F12-8C9AA59D9E5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2AAFD3D-B77A-4752-9CC2-A53BF6199604}" type="pres">
      <dgm:prSet presAssocID="{58167AFF-2F07-4B0B-87A6-5DC81577D234}" presName="compNode" presStyleCnt="0"/>
      <dgm:spPr/>
    </dgm:pt>
    <dgm:pt modelId="{D53B7DB5-989D-4238-918A-C02A29AF0598}" type="pres">
      <dgm:prSet presAssocID="{58167AFF-2F07-4B0B-87A6-5DC81577D234}" presName="bgRect" presStyleLbl="bgShp" presStyleIdx="0" presStyleCnt="5"/>
      <dgm:spPr/>
    </dgm:pt>
    <dgm:pt modelId="{622286A1-4342-4206-B947-54700B9C0F7E}" type="pres">
      <dgm:prSet presAssocID="{58167AFF-2F07-4B0B-87A6-5DC81577D234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tation"/>
        </a:ext>
      </dgm:extLst>
    </dgm:pt>
    <dgm:pt modelId="{DB8C69D1-41B0-4021-9807-3A8857D02929}" type="pres">
      <dgm:prSet presAssocID="{58167AFF-2F07-4B0B-87A6-5DC81577D234}" presName="spaceRect" presStyleCnt="0"/>
      <dgm:spPr/>
    </dgm:pt>
    <dgm:pt modelId="{9869DC0D-9161-40E9-AD4C-094CD66F3A12}" type="pres">
      <dgm:prSet presAssocID="{58167AFF-2F07-4B0B-87A6-5DC81577D234}" presName="parTx" presStyleLbl="revTx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DE276F7E-F9E0-4CA3-9156-BA12646CDD20}" type="pres">
      <dgm:prSet presAssocID="{BC2E53D9-D499-4B4F-AD50-BA9ACF2BA588}" presName="sibTrans" presStyleCnt="0"/>
      <dgm:spPr/>
    </dgm:pt>
    <dgm:pt modelId="{83151715-F6EF-4C3E-A5A9-D2EA71E8ACF7}" type="pres">
      <dgm:prSet presAssocID="{35A91D70-0CA6-4ECD-BB20-6E0FA4B44C6D}" presName="compNode" presStyleCnt="0"/>
      <dgm:spPr/>
    </dgm:pt>
    <dgm:pt modelId="{20C909A0-97E7-4A4E-84FE-7928DFF9328B}" type="pres">
      <dgm:prSet presAssocID="{35A91D70-0CA6-4ECD-BB20-6E0FA4B44C6D}" presName="bgRect" presStyleLbl="bgShp" presStyleIdx="1" presStyleCnt="5"/>
      <dgm:spPr/>
    </dgm:pt>
    <dgm:pt modelId="{9775777A-5C24-448E-9456-3C5BE25DE31C}" type="pres">
      <dgm:prSet presAssocID="{35A91D70-0CA6-4ECD-BB20-6E0FA4B44C6D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ne Decoration"/>
        </a:ext>
      </dgm:extLst>
    </dgm:pt>
    <dgm:pt modelId="{278AFF88-655A-4912-A3C2-DB918D04AF93}" type="pres">
      <dgm:prSet presAssocID="{35A91D70-0CA6-4ECD-BB20-6E0FA4B44C6D}" presName="spaceRect" presStyleCnt="0"/>
      <dgm:spPr/>
    </dgm:pt>
    <dgm:pt modelId="{D6743C26-40BB-44E2-BBAD-9E1C6AAAE285}" type="pres">
      <dgm:prSet presAssocID="{35A91D70-0CA6-4ECD-BB20-6E0FA4B44C6D}" presName="parTx" presStyleLbl="revTx" presStyleIdx="1" presStyleCnt="5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7A7B618D-0E64-4519-BE47-D16ADC5A978D}" type="pres">
      <dgm:prSet presAssocID="{2146EDB9-9A59-452F-A20A-61AF843895A1}" presName="sibTrans" presStyleCnt="0"/>
      <dgm:spPr/>
    </dgm:pt>
    <dgm:pt modelId="{D8A7AFBE-4548-4BD6-A8CC-9D01B8935096}" type="pres">
      <dgm:prSet presAssocID="{9E74D05F-3814-4D79-8CE6-0533AA452D02}" presName="compNode" presStyleCnt="0"/>
      <dgm:spPr/>
    </dgm:pt>
    <dgm:pt modelId="{5F0DA056-B671-4968-8709-D79F6499D121}" type="pres">
      <dgm:prSet presAssocID="{9E74D05F-3814-4D79-8CE6-0533AA452D02}" presName="bgRect" presStyleLbl="bgShp" presStyleIdx="2" presStyleCnt="5"/>
      <dgm:spPr/>
    </dgm:pt>
    <dgm:pt modelId="{9E79205D-1461-4293-BB29-6CD59D94EA4B}" type="pres">
      <dgm:prSet presAssocID="{9E74D05F-3814-4D79-8CE6-0533AA452D0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mages"/>
        </a:ext>
      </dgm:extLst>
    </dgm:pt>
    <dgm:pt modelId="{777C55CA-7E94-4FB0-B66A-BD4E40644C44}" type="pres">
      <dgm:prSet presAssocID="{9E74D05F-3814-4D79-8CE6-0533AA452D02}" presName="spaceRect" presStyleCnt="0"/>
      <dgm:spPr/>
    </dgm:pt>
    <dgm:pt modelId="{D719A2EA-7340-487F-B678-491873C6F704}" type="pres">
      <dgm:prSet presAssocID="{9E74D05F-3814-4D79-8CE6-0533AA452D02}" presName="parTx" presStyleLbl="revTx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EC76A304-5EDF-4726-95CA-7168FD660594}" type="pres">
      <dgm:prSet presAssocID="{F917FF3F-0A24-47CE-AAE7-A20F474734E6}" presName="sibTrans" presStyleCnt="0"/>
      <dgm:spPr/>
    </dgm:pt>
    <dgm:pt modelId="{67B0BA8B-46B9-42BC-A921-91F3678869CE}" type="pres">
      <dgm:prSet presAssocID="{4DDCE72C-E680-4AB2-A0F7-F38829D05DFD}" presName="compNode" presStyleCnt="0"/>
      <dgm:spPr/>
    </dgm:pt>
    <dgm:pt modelId="{DC90CF62-3F63-45DE-A6DF-E6C7E546DED6}" type="pres">
      <dgm:prSet presAssocID="{4DDCE72C-E680-4AB2-A0F7-F38829D05DFD}" presName="bgRect" presStyleLbl="bgShp" presStyleIdx="3" presStyleCnt="5"/>
      <dgm:spPr/>
    </dgm:pt>
    <dgm:pt modelId="{33583CE9-9652-45C2-894D-DC4B5815EC0D}" type="pres">
      <dgm:prSet presAssocID="{4DDCE72C-E680-4AB2-A0F7-F38829D05DFD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B9BD9076-9893-41EE-9056-A3D281BC7879}" type="pres">
      <dgm:prSet presAssocID="{4DDCE72C-E680-4AB2-A0F7-F38829D05DFD}" presName="spaceRect" presStyleCnt="0"/>
      <dgm:spPr/>
    </dgm:pt>
    <dgm:pt modelId="{A0842306-BEA0-4DE3-8FE1-BBBD1B6BB80B}" type="pres">
      <dgm:prSet presAssocID="{4DDCE72C-E680-4AB2-A0F7-F38829D05DFD}" presName="parTx" presStyleLbl="revTx" presStyleIdx="3" presStyleCnt="5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4C4CA668-D0C1-450C-A16F-769C1548B170}" type="pres">
      <dgm:prSet presAssocID="{4C5CBD0E-6699-438E-A370-1D1839DA0360}" presName="sibTrans" presStyleCnt="0"/>
      <dgm:spPr/>
    </dgm:pt>
    <dgm:pt modelId="{E18A90A2-90BC-49C9-9BE5-F53571BB28B3}" type="pres">
      <dgm:prSet presAssocID="{15C615DC-DD0C-40FA-815D-7C5419068299}" presName="compNode" presStyleCnt="0"/>
      <dgm:spPr/>
    </dgm:pt>
    <dgm:pt modelId="{B42E5330-E25A-4345-A8B0-32C74BFD2006}" type="pres">
      <dgm:prSet presAssocID="{15C615DC-DD0C-40FA-815D-7C5419068299}" presName="bgRect" presStyleLbl="bgShp" presStyleIdx="4" presStyleCnt="5"/>
      <dgm:spPr/>
    </dgm:pt>
    <dgm:pt modelId="{1F194FE9-4B30-4BBB-BA84-1FCAB638992F}" type="pres">
      <dgm:prSet presAssocID="{15C615DC-DD0C-40FA-815D-7C5419068299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A2C82064-F53A-4AC9-AAE1-F5C5C9A3C5DE}" type="pres">
      <dgm:prSet presAssocID="{15C615DC-DD0C-40FA-815D-7C5419068299}" presName="spaceRect" presStyleCnt="0"/>
      <dgm:spPr/>
    </dgm:pt>
    <dgm:pt modelId="{2894D83A-0AA7-4922-BFBD-1478239A13F4}" type="pres">
      <dgm:prSet presAssocID="{15C615DC-DD0C-40FA-815D-7C5419068299}" presName="parTx" presStyleLbl="revTx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</dgm:ptLst>
  <dgm:cxnLst>
    <dgm:cxn modelId="{4DA36E40-5490-4FFF-A00D-19592CC95DF4}" type="presOf" srcId="{15C615DC-DD0C-40FA-815D-7C5419068299}" destId="{2894D83A-0AA7-4922-BFBD-1478239A13F4}" srcOrd="0" destOrd="0" presId="urn:microsoft.com/office/officeart/2018/2/layout/IconVerticalSolidList"/>
    <dgm:cxn modelId="{064096BE-10E7-4FC5-9CF4-AA51704824E5}" type="presOf" srcId="{10AC7F08-846C-49F5-9F12-8C9AA59D9E5B}" destId="{1A4D1C11-1D7B-4E3E-99D8-0AAACC089F56}" srcOrd="0" destOrd="0" presId="urn:microsoft.com/office/officeart/2018/2/layout/IconVerticalSolidList"/>
    <dgm:cxn modelId="{E29BA442-B11D-4119-A2F9-40A3EE85816F}" srcId="{10AC7F08-846C-49F5-9F12-8C9AA59D9E5B}" destId="{35A91D70-0CA6-4ECD-BB20-6E0FA4B44C6D}" srcOrd="1" destOrd="0" parTransId="{67E81CBF-3623-4793-81A0-09F8E1966CCB}" sibTransId="{2146EDB9-9A59-452F-A20A-61AF843895A1}"/>
    <dgm:cxn modelId="{1F621BB6-F148-4ECC-A084-AC792789086A}" type="presOf" srcId="{35A91D70-0CA6-4ECD-BB20-6E0FA4B44C6D}" destId="{D6743C26-40BB-44E2-BBAD-9E1C6AAAE285}" srcOrd="0" destOrd="0" presId="urn:microsoft.com/office/officeart/2018/2/layout/IconVerticalSolidList"/>
    <dgm:cxn modelId="{4A8FCD3B-6D09-4E44-B840-0313184E93EB}" srcId="{10AC7F08-846C-49F5-9F12-8C9AA59D9E5B}" destId="{4DDCE72C-E680-4AB2-A0F7-F38829D05DFD}" srcOrd="3" destOrd="0" parTransId="{DB88E74A-5107-4AEB-AF02-D832F95082DA}" sibTransId="{4C5CBD0E-6699-438E-A370-1D1839DA0360}"/>
    <dgm:cxn modelId="{5E6D81A0-C49E-44A2-BDB4-7218FF8B0FF3}" srcId="{10AC7F08-846C-49F5-9F12-8C9AA59D9E5B}" destId="{15C615DC-DD0C-40FA-815D-7C5419068299}" srcOrd="4" destOrd="0" parTransId="{9FD0C941-99A0-4DB3-B4D3-816876BF07FD}" sibTransId="{5C396423-F2D5-487F-BF8F-D174279C5DA1}"/>
    <dgm:cxn modelId="{DB9C587B-9D7A-40AE-B5E9-9348D3119A9A}" type="presOf" srcId="{4DDCE72C-E680-4AB2-A0F7-F38829D05DFD}" destId="{A0842306-BEA0-4DE3-8FE1-BBBD1B6BB80B}" srcOrd="0" destOrd="0" presId="urn:microsoft.com/office/officeart/2018/2/layout/IconVerticalSolidList"/>
    <dgm:cxn modelId="{86D3B540-FA83-4CA1-97F9-E8B9ED3693B2}" srcId="{10AC7F08-846C-49F5-9F12-8C9AA59D9E5B}" destId="{58167AFF-2F07-4B0B-87A6-5DC81577D234}" srcOrd="0" destOrd="0" parTransId="{26C1942B-8C03-48D8-9A0F-58373EF5B9D2}" sibTransId="{BC2E53D9-D499-4B4F-AD50-BA9ACF2BA588}"/>
    <dgm:cxn modelId="{C3F6193D-FEFB-40FD-A4A0-63FAAECBF1B2}" type="presOf" srcId="{58167AFF-2F07-4B0B-87A6-5DC81577D234}" destId="{9869DC0D-9161-40E9-AD4C-094CD66F3A12}" srcOrd="0" destOrd="0" presId="urn:microsoft.com/office/officeart/2018/2/layout/IconVerticalSolidList"/>
    <dgm:cxn modelId="{A9203E60-63D6-4802-B27D-F6E04C97C5DB}" type="presOf" srcId="{9E74D05F-3814-4D79-8CE6-0533AA452D02}" destId="{D719A2EA-7340-487F-B678-491873C6F704}" srcOrd="0" destOrd="0" presId="urn:microsoft.com/office/officeart/2018/2/layout/IconVerticalSolidList"/>
    <dgm:cxn modelId="{AA344681-0C40-4426-B8A4-DE2A60846991}" srcId="{10AC7F08-846C-49F5-9F12-8C9AA59D9E5B}" destId="{9E74D05F-3814-4D79-8CE6-0533AA452D02}" srcOrd="2" destOrd="0" parTransId="{C2954964-22B4-4B13-8AF8-782FA9E484C3}" sibTransId="{F917FF3F-0A24-47CE-AAE7-A20F474734E6}"/>
    <dgm:cxn modelId="{D7FDC8D6-6453-44AF-8DA6-2B01B198D929}" type="presParOf" srcId="{1A4D1C11-1D7B-4E3E-99D8-0AAACC089F56}" destId="{B2AAFD3D-B77A-4752-9CC2-A53BF6199604}" srcOrd="0" destOrd="0" presId="urn:microsoft.com/office/officeart/2018/2/layout/IconVerticalSolidList"/>
    <dgm:cxn modelId="{D3F40973-47C8-4A11-8A87-B0CD59D99253}" type="presParOf" srcId="{B2AAFD3D-B77A-4752-9CC2-A53BF6199604}" destId="{D53B7DB5-989D-4238-918A-C02A29AF0598}" srcOrd="0" destOrd="0" presId="urn:microsoft.com/office/officeart/2018/2/layout/IconVerticalSolidList"/>
    <dgm:cxn modelId="{96FE33B7-3FB6-4AF5-9593-26299C9795EE}" type="presParOf" srcId="{B2AAFD3D-B77A-4752-9CC2-A53BF6199604}" destId="{622286A1-4342-4206-B947-54700B9C0F7E}" srcOrd="1" destOrd="0" presId="urn:microsoft.com/office/officeart/2018/2/layout/IconVerticalSolidList"/>
    <dgm:cxn modelId="{0AFE7745-AA8B-4614-B8F7-92A4B70CF581}" type="presParOf" srcId="{B2AAFD3D-B77A-4752-9CC2-A53BF6199604}" destId="{DB8C69D1-41B0-4021-9807-3A8857D02929}" srcOrd="2" destOrd="0" presId="urn:microsoft.com/office/officeart/2018/2/layout/IconVerticalSolidList"/>
    <dgm:cxn modelId="{FCD0FDFB-03AA-4DF1-87DC-D5B2ABA25F4C}" type="presParOf" srcId="{B2AAFD3D-B77A-4752-9CC2-A53BF6199604}" destId="{9869DC0D-9161-40E9-AD4C-094CD66F3A12}" srcOrd="3" destOrd="0" presId="urn:microsoft.com/office/officeart/2018/2/layout/IconVerticalSolidList"/>
    <dgm:cxn modelId="{C64E8D2B-1042-4116-B90B-0FC669BA9F07}" type="presParOf" srcId="{1A4D1C11-1D7B-4E3E-99D8-0AAACC089F56}" destId="{DE276F7E-F9E0-4CA3-9156-BA12646CDD20}" srcOrd="1" destOrd="0" presId="urn:microsoft.com/office/officeart/2018/2/layout/IconVerticalSolidList"/>
    <dgm:cxn modelId="{5CAFF5EE-16EA-440F-B5D9-55501EEAAE4C}" type="presParOf" srcId="{1A4D1C11-1D7B-4E3E-99D8-0AAACC089F56}" destId="{83151715-F6EF-4C3E-A5A9-D2EA71E8ACF7}" srcOrd="2" destOrd="0" presId="urn:microsoft.com/office/officeart/2018/2/layout/IconVerticalSolidList"/>
    <dgm:cxn modelId="{076F2AD9-1354-49B5-84D6-E392671506F6}" type="presParOf" srcId="{83151715-F6EF-4C3E-A5A9-D2EA71E8ACF7}" destId="{20C909A0-97E7-4A4E-84FE-7928DFF9328B}" srcOrd="0" destOrd="0" presId="urn:microsoft.com/office/officeart/2018/2/layout/IconVerticalSolidList"/>
    <dgm:cxn modelId="{E746DAD5-7ABE-430E-BB23-5E69B7359745}" type="presParOf" srcId="{83151715-F6EF-4C3E-A5A9-D2EA71E8ACF7}" destId="{9775777A-5C24-448E-9456-3C5BE25DE31C}" srcOrd="1" destOrd="0" presId="urn:microsoft.com/office/officeart/2018/2/layout/IconVerticalSolidList"/>
    <dgm:cxn modelId="{A4470EC9-C621-44DF-98F5-41D09DC38580}" type="presParOf" srcId="{83151715-F6EF-4C3E-A5A9-D2EA71E8ACF7}" destId="{278AFF88-655A-4912-A3C2-DB918D04AF93}" srcOrd="2" destOrd="0" presId="urn:microsoft.com/office/officeart/2018/2/layout/IconVerticalSolidList"/>
    <dgm:cxn modelId="{63F6A2CF-3301-4FD9-AD09-C0D72C047740}" type="presParOf" srcId="{83151715-F6EF-4C3E-A5A9-D2EA71E8ACF7}" destId="{D6743C26-40BB-44E2-BBAD-9E1C6AAAE285}" srcOrd="3" destOrd="0" presId="urn:microsoft.com/office/officeart/2018/2/layout/IconVerticalSolidList"/>
    <dgm:cxn modelId="{F065157B-CE8B-49D2-88D0-78986E92D097}" type="presParOf" srcId="{1A4D1C11-1D7B-4E3E-99D8-0AAACC089F56}" destId="{7A7B618D-0E64-4519-BE47-D16ADC5A978D}" srcOrd="3" destOrd="0" presId="urn:microsoft.com/office/officeart/2018/2/layout/IconVerticalSolidList"/>
    <dgm:cxn modelId="{479C649C-4520-4D73-9B9F-52D5D8A2F31A}" type="presParOf" srcId="{1A4D1C11-1D7B-4E3E-99D8-0AAACC089F56}" destId="{D8A7AFBE-4548-4BD6-A8CC-9D01B8935096}" srcOrd="4" destOrd="0" presId="urn:microsoft.com/office/officeart/2018/2/layout/IconVerticalSolidList"/>
    <dgm:cxn modelId="{27E9F1B8-51AD-4081-98C3-8417ED5B91A3}" type="presParOf" srcId="{D8A7AFBE-4548-4BD6-A8CC-9D01B8935096}" destId="{5F0DA056-B671-4968-8709-D79F6499D121}" srcOrd="0" destOrd="0" presId="urn:microsoft.com/office/officeart/2018/2/layout/IconVerticalSolidList"/>
    <dgm:cxn modelId="{B6563489-D7A6-4910-A714-61B9E0CB9F85}" type="presParOf" srcId="{D8A7AFBE-4548-4BD6-A8CC-9D01B8935096}" destId="{9E79205D-1461-4293-BB29-6CD59D94EA4B}" srcOrd="1" destOrd="0" presId="urn:microsoft.com/office/officeart/2018/2/layout/IconVerticalSolidList"/>
    <dgm:cxn modelId="{2A6C4233-E3C3-4F95-9029-8D2B3E2EFEA9}" type="presParOf" srcId="{D8A7AFBE-4548-4BD6-A8CC-9D01B8935096}" destId="{777C55CA-7E94-4FB0-B66A-BD4E40644C44}" srcOrd="2" destOrd="0" presId="urn:microsoft.com/office/officeart/2018/2/layout/IconVerticalSolidList"/>
    <dgm:cxn modelId="{EF485900-5482-48E4-A05F-9C80DAC265CC}" type="presParOf" srcId="{D8A7AFBE-4548-4BD6-A8CC-9D01B8935096}" destId="{D719A2EA-7340-487F-B678-491873C6F704}" srcOrd="3" destOrd="0" presId="urn:microsoft.com/office/officeart/2018/2/layout/IconVerticalSolidList"/>
    <dgm:cxn modelId="{60F105C9-50D2-46AA-81E3-9A33C74CCA6D}" type="presParOf" srcId="{1A4D1C11-1D7B-4E3E-99D8-0AAACC089F56}" destId="{EC76A304-5EDF-4726-95CA-7168FD660594}" srcOrd="5" destOrd="0" presId="urn:microsoft.com/office/officeart/2018/2/layout/IconVerticalSolidList"/>
    <dgm:cxn modelId="{E9DDD051-039B-48F4-BB36-B8FB99453282}" type="presParOf" srcId="{1A4D1C11-1D7B-4E3E-99D8-0AAACC089F56}" destId="{67B0BA8B-46B9-42BC-A921-91F3678869CE}" srcOrd="6" destOrd="0" presId="urn:microsoft.com/office/officeart/2018/2/layout/IconVerticalSolidList"/>
    <dgm:cxn modelId="{6B55D8C2-BD21-41AA-850E-737E0E15F8DA}" type="presParOf" srcId="{67B0BA8B-46B9-42BC-A921-91F3678869CE}" destId="{DC90CF62-3F63-45DE-A6DF-E6C7E546DED6}" srcOrd="0" destOrd="0" presId="urn:microsoft.com/office/officeart/2018/2/layout/IconVerticalSolidList"/>
    <dgm:cxn modelId="{789B9A5E-8B06-4972-964C-1B4A3B88A7E2}" type="presParOf" srcId="{67B0BA8B-46B9-42BC-A921-91F3678869CE}" destId="{33583CE9-9652-45C2-894D-DC4B5815EC0D}" srcOrd="1" destOrd="0" presId="urn:microsoft.com/office/officeart/2018/2/layout/IconVerticalSolidList"/>
    <dgm:cxn modelId="{7835A1F3-5361-4977-88E4-662CFD52B412}" type="presParOf" srcId="{67B0BA8B-46B9-42BC-A921-91F3678869CE}" destId="{B9BD9076-9893-41EE-9056-A3D281BC7879}" srcOrd="2" destOrd="0" presId="urn:microsoft.com/office/officeart/2018/2/layout/IconVerticalSolidList"/>
    <dgm:cxn modelId="{8D8CE7EC-7FAE-4907-B21C-C4B0EB467702}" type="presParOf" srcId="{67B0BA8B-46B9-42BC-A921-91F3678869CE}" destId="{A0842306-BEA0-4DE3-8FE1-BBBD1B6BB80B}" srcOrd="3" destOrd="0" presId="urn:microsoft.com/office/officeart/2018/2/layout/IconVerticalSolidList"/>
    <dgm:cxn modelId="{8E946DDF-25AC-4A88-BC04-88DFE29805AF}" type="presParOf" srcId="{1A4D1C11-1D7B-4E3E-99D8-0AAACC089F56}" destId="{4C4CA668-D0C1-450C-A16F-769C1548B170}" srcOrd="7" destOrd="0" presId="urn:microsoft.com/office/officeart/2018/2/layout/IconVerticalSolidList"/>
    <dgm:cxn modelId="{9243F999-7ABE-48E9-8E9A-1998258AA8EE}" type="presParOf" srcId="{1A4D1C11-1D7B-4E3E-99D8-0AAACC089F56}" destId="{E18A90A2-90BC-49C9-9BE5-F53571BB28B3}" srcOrd="8" destOrd="0" presId="urn:microsoft.com/office/officeart/2018/2/layout/IconVerticalSolidList"/>
    <dgm:cxn modelId="{488DA1F0-A114-4C6F-B25C-22521C4A8458}" type="presParOf" srcId="{E18A90A2-90BC-49C9-9BE5-F53571BB28B3}" destId="{B42E5330-E25A-4345-A8B0-32C74BFD2006}" srcOrd="0" destOrd="0" presId="urn:microsoft.com/office/officeart/2018/2/layout/IconVerticalSolidList"/>
    <dgm:cxn modelId="{9C80D17B-ABF7-4C6B-8EC3-BE3CB852A583}" type="presParOf" srcId="{E18A90A2-90BC-49C9-9BE5-F53571BB28B3}" destId="{1F194FE9-4B30-4BBB-BA84-1FCAB638992F}" srcOrd="1" destOrd="0" presId="urn:microsoft.com/office/officeart/2018/2/layout/IconVerticalSolidList"/>
    <dgm:cxn modelId="{DAC6F8EF-AA11-4AD0-9B52-8D1718DE80FA}" type="presParOf" srcId="{E18A90A2-90BC-49C9-9BE5-F53571BB28B3}" destId="{A2C82064-F53A-4AC9-AAE1-F5C5C9A3C5DE}" srcOrd="2" destOrd="0" presId="urn:microsoft.com/office/officeart/2018/2/layout/IconVerticalSolidList"/>
    <dgm:cxn modelId="{F30E20F4-78EF-411F-8C68-181F31E2B67A}" type="presParOf" srcId="{E18A90A2-90BC-49C9-9BE5-F53571BB28B3}" destId="{2894D83A-0AA7-4922-BFBD-1478239A13F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CF8FA8-6E56-443B-825F-3632250D300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1BFFF8D-EA0D-4914-B595-B3F2CB30F212}">
      <dgm:prSet custT="1"/>
      <dgm:spPr/>
      <dgm:t>
        <a:bodyPr/>
        <a:lstStyle/>
        <a:p>
          <a:r>
            <a:rPr lang="cs-CZ" sz="1900" dirty="0"/>
            <a:t>- </a:t>
          </a:r>
          <a:r>
            <a:rPr lang="cs-CZ" sz="2000" dirty="0"/>
            <a:t>procházka na Barrandově </a:t>
          </a:r>
          <a:endParaRPr lang="en-US" sz="2000" dirty="0"/>
        </a:p>
      </dgm:t>
    </dgm:pt>
    <dgm:pt modelId="{CC80D7A8-05D8-41F0-A136-75CAF4338664}" type="parTrans" cxnId="{F20DE54E-42CA-4713-83E4-610E17093C66}">
      <dgm:prSet/>
      <dgm:spPr/>
      <dgm:t>
        <a:bodyPr/>
        <a:lstStyle/>
        <a:p>
          <a:endParaRPr lang="en-US"/>
        </a:p>
      </dgm:t>
    </dgm:pt>
    <dgm:pt modelId="{D7DC136B-BC0B-449E-B6B3-7184DC0A9A65}" type="sibTrans" cxnId="{F20DE54E-42CA-4713-83E4-610E17093C66}">
      <dgm:prSet/>
      <dgm:spPr/>
      <dgm:t>
        <a:bodyPr/>
        <a:lstStyle/>
        <a:p>
          <a:endParaRPr lang="en-US"/>
        </a:p>
      </dgm:t>
    </dgm:pt>
    <dgm:pt modelId="{404C4C9F-2757-43B6-B426-7E235E8AA885}">
      <dgm:prSet custT="1"/>
      <dgm:spPr/>
      <dgm:t>
        <a:bodyPr/>
        <a:lstStyle/>
        <a:p>
          <a:r>
            <a:rPr lang="cs-CZ" sz="1900" dirty="0"/>
            <a:t>- </a:t>
          </a:r>
          <a:r>
            <a:rPr lang="cs-CZ" sz="2000" dirty="0"/>
            <a:t>mapování čtvrti – následně zakreslení na papír</a:t>
          </a:r>
          <a:endParaRPr lang="en-US" sz="2000" dirty="0"/>
        </a:p>
      </dgm:t>
    </dgm:pt>
    <dgm:pt modelId="{06FC8B94-8E55-4FAE-8264-D241B2C72543}" type="parTrans" cxnId="{65C5B526-40F7-4D50-B522-1887217A59E4}">
      <dgm:prSet/>
      <dgm:spPr/>
      <dgm:t>
        <a:bodyPr/>
        <a:lstStyle/>
        <a:p>
          <a:endParaRPr lang="en-US"/>
        </a:p>
      </dgm:t>
    </dgm:pt>
    <dgm:pt modelId="{E90C0908-DE35-4655-ACFF-20B38D35FEC4}" type="sibTrans" cxnId="{65C5B526-40F7-4D50-B522-1887217A59E4}">
      <dgm:prSet/>
      <dgm:spPr/>
      <dgm:t>
        <a:bodyPr/>
        <a:lstStyle/>
        <a:p>
          <a:endParaRPr lang="en-US"/>
        </a:p>
      </dgm:t>
    </dgm:pt>
    <dgm:pt modelId="{8CA1A69C-1FA9-4ABB-8D28-DD48D365526C}">
      <dgm:prSet custT="1"/>
      <dgm:spPr/>
      <dgm:t>
        <a:bodyPr/>
        <a:lstStyle/>
        <a:p>
          <a:r>
            <a:rPr lang="cs-CZ" sz="2000" dirty="0"/>
            <a:t>- předem připravená A1 mapa (čtvrť Barrandov) </a:t>
          </a:r>
          <a:endParaRPr lang="en-US" sz="2000" dirty="0"/>
        </a:p>
      </dgm:t>
    </dgm:pt>
    <dgm:pt modelId="{C3E708CB-70B3-431A-BA54-F1661B005988}" type="parTrans" cxnId="{0A9FC351-F2AD-4224-BBEF-671B8C0D112D}">
      <dgm:prSet/>
      <dgm:spPr/>
      <dgm:t>
        <a:bodyPr/>
        <a:lstStyle/>
        <a:p>
          <a:endParaRPr lang="en-US"/>
        </a:p>
      </dgm:t>
    </dgm:pt>
    <dgm:pt modelId="{581B64BC-9BF9-4159-86B3-8EE63DD62ED1}" type="sibTrans" cxnId="{0A9FC351-F2AD-4224-BBEF-671B8C0D112D}">
      <dgm:prSet/>
      <dgm:spPr/>
      <dgm:t>
        <a:bodyPr/>
        <a:lstStyle/>
        <a:p>
          <a:endParaRPr lang="en-US"/>
        </a:p>
      </dgm:t>
    </dgm:pt>
    <dgm:pt modelId="{A9A0091C-D499-4D53-AAE1-197F327EE860}">
      <dgm:prSet custT="1"/>
      <dgm:spPr/>
      <dgm:t>
        <a:bodyPr/>
        <a:lstStyle/>
        <a:p>
          <a:r>
            <a:rPr lang="cs-CZ" sz="2000" dirty="0"/>
            <a:t>+ fotografie detailů ( hřiště, obchod, náměstí, bazén, most,…)</a:t>
          </a:r>
          <a:endParaRPr lang="en-US" sz="2000" dirty="0"/>
        </a:p>
      </dgm:t>
    </dgm:pt>
    <dgm:pt modelId="{91FEE521-3B38-4EAE-986E-7887FAA7EE4D}" type="parTrans" cxnId="{D78B7BDC-4079-4E10-9C86-F317677B84CA}">
      <dgm:prSet/>
      <dgm:spPr/>
      <dgm:t>
        <a:bodyPr/>
        <a:lstStyle/>
        <a:p>
          <a:endParaRPr lang="en-US"/>
        </a:p>
      </dgm:t>
    </dgm:pt>
    <dgm:pt modelId="{7B32D989-65D4-4DDE-B9F2-0376A043001F}" type="sibTrans" cxnId="{D78B7BDC-4079-4E10-9C86-F317677B84CA}">
      <dgm:prSet/>
      <dgm:spPr/>
      <dgm:t>
        <a:bodyPr/>
        <a:lstStyle/>
        <a:p>
          <a:endParaRPr lang="en-US"/>
        </a:p>
      </dgm:t>
    </dgm:pt>
    <dgm:pt modelId="{E4410FF1-8550-4708-A21D-0C9BB600F27F}">
      <dgm:prSet custT="1"/>
      <dgm:spPr/>
      <dgm:t>
        <a:bodyPr/>
        <a:lstStyle/>
        <a:p>
          <a:r>
            <a:rPr lang="cs-CZ" sz="1900" dirty="0"/>
            <a:t>- </a:t>
          </a:r>
          <a:r>
            <a:rPr lang="cs-CZ" sz="2000" dirty="0"/>
            <a:t>kolektivní tvorby s pastelkami</a:t>
          </a:r>
          <a:endParaRPr lang="en-US" sz="2000" dirty="0"/>
        </a:p>
      </dgm:t>
    </dgm:pt>
    <dgm:pt modelId="{D384CA0C-775D-45C5-8E43-C9B82BBAAEEA}" type="parTrans" cxnId="{1F4EC9A9-A319-46CE-8CBE-63C0DC7C0C3A}">
      <dgm:prSet/>
      <dgm:spPr/>
      <dgm:t>
        <a:bodyPr/>
        <a:lstStyle/>
        <a:p>
          <a:endParaRPr lang="en-US"/>
        </a:p>
      </dgm:t>
    </dgm:pt>
    <dgm:pt modelId="{596D4C28-BACF-4434-A0F3-90F5B3021EAA}" type="sibTrans" cxnId="{1F4EC9A9-A319-46CE-8CBE-63C0DC7C0C3A}">
      <dgm:prSet/>
      <dgm:spPr/>
      <dgm:t>
        <a:bodyPr/>
        <a:lstStyle/>
        <a:p>
          <a:endParaRPr lang="en-US"/>
        </a:p>
      </dgm:t>
    </dgm:pt>
    <dgm:pt modelId="{E20F7461-9740-4ACA-8F28-2B35FF531C2C}">
      <dgm:prSet custT="1"/>
      <dgm:spPr/>
      <dgm:t>
        <a:bodyPr/>
        <a:lstStyle/>
        <a:p>
          <a:r>
            <a:rPr lang="cs-CZ" sz="2000" dirty="0"/>
            <a:t>- závěrečné opakování všech setkání</a:t>
          </a:r>
          <a:endParaRPr lang="en-US" sz="2000" dirty="0"/>
        </a:p>
      </dgm:t>
    </dgm:pt>
    <dgm:pt modelId="{A5D26F7F-815F-4AD0-8934-D25B2BE5565F}" type="parTrans" cxnId="{E00396F4-2C1E-415E-AE03-8F4E967BA99F}">
      <dgm:prSet/>
      <dgm:spPr/>
      <dgm:t>
        <a:bodyPr/>
        <a:lstStyle/>
        <a:p>
          <a:endParaRPr lang="en-US"/>
        </a:p>
      </dgm:t>
    </dgm:pt>
    <dgm:pt modelId="{DBB9F295-FD81-48F4-9A30-5A175B5F3B1C}" type="sibTrans" cxnId="{E00396F4-2C1E-415E-AE03-8F4E967BA99F}">
      <dgm:prSet/>
      <dgm:spPr/>
      <dgm:t>
        <a:bodyPr/>
        <a:lstStyle/>
        <a:p>
          <a:endParaRPr lang="en-US"/>
        </a:p>
      </dgm:t>
    </dgm:pt>
    <dgm:pt modelId="{54889205-D179-416C-8405-91EF2199E27C}" type="pres">
      <dgm:prSet presAssocID="{69CF8FA8-6E56-443B-825F-3632250D3000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8E3B5E1-98C8-43EB-B758-4FDA4746A180}" type="pres">
      <dgm:prSet presAssocID="{21BFFF8D-EA0D-4914-B595-B3F2CB30F212}" presName="compNode" presStyleCnt="0"/>
      <dgm:spPr/>
    </dgm:pt>
    <dgm:pt modelId="{1ABEA528-082A-43AA-8930-6F671581F881}" type="pres">
      <dgm:prSet presAssocID="{21BFFF8D-EA0D-4914-B595-B3F2CB30F212}" presName="bgRect" presStyleLbl="bgShp" presStyleIdx="0" presStyleCnt="6"/>
      <dgm:spPr/>
    </dgm:pt>
    <dgm:pt modelId="{E9D4D930-BEDB-4CF0-AE5E-296DC8ECF313}" type="pres">
      <dgm:prSet presAssocID="{21BFFF8D-EA0D-4914-B595-B3F2CB30F212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61E23B42-8B77-4F78-A155-A4FD18D8573B}" type="pres">
      <dgm:prSet presAssocID="{21BFFF8D-EA0D-4914-B595-B3F2CB30F212}" presName="spaceRect" presStyleCnt="0"/>
      <dgm:spPr/>
    </dgm:pt>
    <dgm:pt modelId="{80A410BC-D0EE-4489-B9C4-F67AA95223DA}" type="pres">
      <dgm:prSet presAssocID="{21BFFF8D-EA0D-4914-B595-B3F2CB30F212}" presName="parTx" presStyleLbl="revTx" presStyleIdx="0" presStyleCnt="6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27996837-89B5-46E8-8DF8-A48E16F5E201}" type="pres">
      <dgm:prSet presAssocID="{D7DC136B-BC0B-449E-B6B3-7184DC0A9A65}" presName="sibTrans" presStyleCnt="0"/>
      <dgm:spPr/>
    </dgm:pt>
    <dgm:pt modelId="{8F3A418E-BC4C-4099-94A5-97CEB28A7745}" type="pres">
      <dgm:prSet presAssocID="{404C4C9F-2757-43B6-B426-7E235E8AA885}" presName="compNode" presStyleCnt="0"/>
      <dgm:spPr/>
    </dgm:pt>
    <dgm:pt modelId="{645614A4-DC74-4E13-A45E-5ED368355B16}" type="pres">
      <dgm:prSet presAssocID="{404C4C9F-2757-43B6-B426-7E235E8AA885}" presName="bgRect" presStyleLbl="bgShp" presStyleIdx="1" presStyleCnt="6"/>
      <dgm:spPr/>
    </dgm:pt>
    <dgm:pt modelId="{CF4378CF-5FC7-4132-BB1B-CFE96850247D}" type="pres">
      <dgm:prSet presAssocID="{404C4C9F-2757-43B6-B426-7E235E8AA885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7FAD5E8A-3C22-4770-AA6F-579B6FF03A7F}" type="pres">
      <dgm:prSet presAssocID="{404C4C9F-2757-43B6-B426-7E235E8AA885}" presName="spaceRect" presStyleCnt="0"/>
      <dgm:spPr/>
    </dgm:pt>
    <dgm:pt modelId="{EBCB8AF0-1CF2-48F7-8FE0-289B67249B75}" type="pres">
      <dgm:prSet presAssocID="{404C4C9F-2757-43B6-B426-7E235E8AA885}" presName="parTx" presStyleLbl="revTx" presStyleIdx="1" presStyleCnt="6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AC3B559E-09A0-4175-A683-D3F3A6A3B8F3}" type="pres">
      <dgm:prSet presAssocID="{E90C0908-DE35-4655-ACFF-20B38D35FEC4}" presName="sibTrans" presStyleCnt="0"/>
      <dgm:spPr/>
    </dgm:pt>
    <dgm:pt modelId="{DCC3F417-C515-41E8-B4CB-A1EC77F55288}" type="pres">
      <dgm:prSet presAssocID="{8CA1A69C-1FA9-4ABB-8D28-DD48D365526C}" presName="compNode" presStyleCnt="0"/>
      <dgm:spPr/>
    </dgm:pt>
    <dgm:pt modelId="{35874197-3EEB-4DAD-AE16-6C64E7C95ED2}" type="pres">
      <dgm:prSet presAssocID="{8CA1A69C-1FA9-4ABB-8D28-DD48D365526C}" presName="bgRect" presStyleLbl="bgShp" presStyleIdx="2" presStyleCnt="6"/>
      <dgm:spPr/>
    </dgm:pt>
    <dgm:pt modelId="{50E0CF30-A4FA-4151-8976-B96AA107EE7E}" type="pres">
      <dgm:prSet presAssocID="{8CA1A69C-1FA9-4ABB-8D28-DD48D365526C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me"/>
        </a:ext>
      </dgm:extLst>
    </dgm:pt>
    <dgm:pt modelId="{F6C30D24-493A-4B9B-AB51-56142ACB142F}" type="pres">
      <dgm:prSet presAssocID="{8CA1A69C-1FA9-4ABB-8D28-DD48D365526C}" presName="spaceRect" presStyleCnt="0"/>
      <dgm:spPr/>
    </dgm:pt>
    <dgm:pt modelId="{29BB06DF-00B0-4858-919A-4924187DCA96}" type="pres">
      <dgm:prSet presAssocID="{8CA1A69C-1FA9-4ABB-8D28-DD48D365526C}" presName="parTx" presStyleLbl="revTx" presStyleIdx="2" presStyleCnt="6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F26EFB0D-5C83-4A30-A7F7-E004B65C54BD}" type="pres">
      <dgm:prSet presAssocID="{581B64BC-9BF9-4159-86B3-8EE63DD62ED1}" presName="sibTrans" presStyleCnt="0"/>
      <dgm:spPr/>
    </dgm:pt>
    <dgm:pt modelId="{228B2DED-6E60-4E75-962A-85127603A383}" type="pres">
      <dgm:prSet presAssocID="{A9A0091C-D499-4D53-AAE1-197F327EE860}" presName="compNode" presStyleCnt="0"/>
      <dgm:spPr/>
    </dgm:pt>
    <dgm:pt modelId="{E4C9CF58-00B3-4D6F-8D3C-F005C2636AB2}" type="pres">
      <dgm:prSet presAssocID="{A9A0091C-D499-4D53-AAE1-197F327EE860}" presName="bgRect" presStyleLbl="bgShp" presStyleIdx="3" presStyleCnt="6"/>
      <dgm:spPr/>
    </dgm:pt>
    <dgm:pt modelId="{3FCE4BEC-7CAF-49B1-B1CF-D02E92916BF7}" type="pres">
      <dgm:prSet presAssocID="{A9A0091C-D499-4D53-AAE1-197F327EE860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mera"/>
        </a:ext>
      </dgm:extLst>
    </dgm:pt>
    <dgm:pt modelId="{A9B6731C-78E4-4224-9DB0-3BD46F849282}" type="pres">
      <dgm:prSet presAssocID="{A9A0091C-D499-4D53-AAE1-197F327EE860}" presName="spaceRect" presStyleCnt="0"/>
      <dgm:spPr/>
    </dgm:pt>
    <dgm:pt modelId="{D134C599-2F46-481A-B878-2B0DCFACDA81}" type="pres">
      <dgm:prSet presAssocID="{A9A0091C-D499-4D53-AAE1-197F327EE860}" presName="parTx" presStyleLbl="revTx" presStyleIdx="3" presStyleCnt="6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36CAB0AD-6D43-41E0-A8BE-74396ADC8451}" type="pres">
      <dgm:prSet presAssocID="{7B32D989-65D4-4DDE-B9F2-0376A043001F}" presName="sibTrans" presStyleCnt="0"/>
      <dgm:spPr/>
    </dgm:pt>
    <dgm:pt modelId="{E1D4E3B4-0178-4595-B7A5-7320C265C783}" type="pres">
      <dgm:prSet presAssocID="{E4410FF1-8550-4708-A21D-0C9BB600F27F}" presName="compNode" presStyleCnt="0"/>
      <dgm:spPr/>
    </dgm:pt>
    <dgm:pt modelId="{39B35D31-E651-4E29-94EB-2CAE10900C59}" type="pres">
      <dgm:prSet presAssocID="{E4410FF1-8550-4708-A21D-0C9BB600F27F}" presName="bgRect" presStyleLbl="bgShp" presStyleIdx="4" presStyleCnt="6"/>
      <dgm:spPr/>
    </dgm:pt>
    <dgm:pt modelId="{EC4CB754-D203-4BBC-86CC-07A3C48C382C}" type="pres">
      <dgm:prSet presAssocID="{E4410FF1-8550-4708-A21D-0C9BB600F27F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4639B1F0-45EE-4A23-AF70-2B384855C980}" type="pres">
      <dgm:prSet presAssocID="{E4410FF1-8550-4708-A21D-0C9BB600F27F}" presName="spaceRect" presStyleCnt="0"/>
      <dgm:spPr/>
    </dgm:pt>
    <dgm:pt modelId="{1F5A12E5-047B-45D4-BF79-0D02B33182E8}" type="pres">
      <dgm:prSet presAssocID="{E4410FF1-8550-4708-A21D-0C9BB600F27F}" presName="parTx" presStyleLbl="revTx" presStyleIdx="4" presStyleCnt="6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B0D18869-80E3-4773-BE56-82B2D02E99B0}" type="pres">
      <dgm:prSet presAssocID="{596D4C28-BACF-4434-A0F3-90F5B3021EAA}" presName="sibTrans" presStyleCnt="0"/>
      <dgm:spPr/>
    </dgm:pt>
    <dgm:pt modelId="{079F8936-6299-41FD-A013-DA1EFEAACF99}" type="pres">
      <dgm:prSet presAssocID="{E20F7461-9740-4ACA-8F28-2B35FF531C2C}" presName="compNode" presStyleCnt="0"/>
      <dgm:spPr/>
    </dgm:pt>
    <dgm:pt modelId="{9F80B0C6-F8E3-422F-94DA-413EB7C19E40}" type="pres">
      <dgm:prSet presAssocID="{E20F7461-9740-4ACA-8F28-2B35FF531C2C}" presName="bgRect" presStyleLbl="bgShp" presStyleIdx="5" presStyleCnt="6"/>
      <dgm:spPr/>
    </dgm:pt>
    <dgm:pt modelId="{FB02B7CD-832E-480F-AE6C-CE6163F33131}" type="pres">
      <dgm:prSet presAssocID="{E20F7461-9740-4ACA-8F28-2B35FF531C2C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9B1FEB78-A0E9-443B-BFFC-9059CEFBB3F8}" type="pres">
      <dgm:prSet presAssocID="{E20F7461-9740-4ACA-8F28-2B35FF531C2C}" presName="spaceRect" presStyleCnt="0"/>
      <dgm:spPr/>
    </dgm:pt>
    <dgm:pt modelId="{D0D050B2-9A1F-47BF-B239-DDAD10369FF5}" type="pres">
      <dgm:prSet presAssocID="{E20F7461-9740-4ACA-8F28-2B35FF531C2C}" presName="parTx" presStyleLbl="revTx" presStyleIdx="5" presStyleCnt="6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</dgm:ptLst>
  <dgm:cxnLst>
    <dgm:cxn modelId="{F20DE54E-42CA-4713-83E4-610E17093C66}" srcId="{69CF8FA8-6E56-443B-825F-3632250D3000}" destId="{21BFFF8D-EA0D-4914-B595-B3F2CB30F212}" srcOrd="0" destOrd="0" parTransId="{CC80D7A8-05D8-41F0-A136-75CAF4338664}" sibTransId="{D7DC136B-BC0B-449E-B6B3-7184DC0A9A65}"/>
    <dgm:cxn modelId="{D78B7BDC-4079-4E10-9C86-F317677B84CA}" srcId="{69CF8FA8-6E56-443B-825F-3632250D3000}" destId="{A9A0091C-D499-4D53-AAE1-197F327EE860}" srcOrd="3" destOrd="0" parTransId="{91FEE521-3B38-4EAE-986E-7887FAA7EE4D}" sibTransId="{7B32D989-65D4-4DDE-B9F2-0376A043001F}"/>
    <dgm:cxn modelId="{0A9FC351-F2AD-4224-BBEF-671B8C0D112D}" srcId="{69CF8FA8-6E56-443B-825F-3632250D3000}" destId="{8CA1A69C-1FA9-4ABB-8D28-DD48D365526C}" srcOrd="2" destOrd="0" parTransId="{C3E708CB-70B3-431A-BA54-F1661B005988}" sibTransId="{581B64BC-9BF9-4159-86B3-8EE63DD62ED1}"/>
    <dgm:cxn modelId="{F3D94A7B-2FC8-45D7-8101-BB85DC406C32}" type="presOf" srcId="{21BFFF8D-EA0D-4914-B595-B3F2CB30F212}" destId="{80A410BC-D0EE-4489-B9C4-F67AA95223DA}" srcOrd="0" destOrd="0" presId="urn:microsoft.com/office/officeart/2018/2/layout/IconVerticalSolidList"/>
    <dgm:cxn modelId="{E00396F4-2C1E-415E-AE03-8F4E967BA99F}" srcId="{69CF8FA8-6E56-443B-825F-3632250D3000}" destId="{E20F7461-9740-4ACA-8F28-2B35FF531C2C}" srcOrd="5" destOrd="0" parTransId="{A5D26F7F-815F-4AD0-8934-D25B2BE5565F}" sibTransId="{DBB9F295-FD81-48F4-9A30-5A175B5F3B1C}"/>
    <dgm:cxn modelId="{37B8CF17-C52D-40A7-8A6B-C3C38FD258CD}" type="presOf" srcId="{8CA1A69C-1FA9-4ABB-8D28-DD48D365526C}" destId="{29BB06DF-00B0-4858-919A-4924187DCA96}" srcOrd="0" destOrd="0" presId="urn:microsoft.com/office/officeart/2018/2/layout/IconVerticalSolidList"/>
    <dgm:cxn modelId="{B271BCF3-A86D-4EBE-B3BD-42218F3F51FB}" type="presOf" srcId="{404C4C9F-2757-43B6-B426-7E235E8AA885}" destId="{EBCB8AF0-1CF2-48F7-8FE0-289B67249B75}" srcOrd="0" destOrd="0" presId="urn:microsoft.com/office/officeart/2018/2/layout/IconVerticalSolidList"/>
    <dgm:cxn modelId="{81DC7AD8-C384-4485-A5AD-4E665A812916}" type="presOf" srcId="{E4410FF1-8550-4708-A21D-0C9BB600F27F}" destId="{1F5A12E5-047B-45D4-BF79-0D02B33182E8}" srcOrd="0" destOrd="0" presId="urn:microsoft.com/office/officeart/2018/2/layout/IconVerticalSolidList"/>
    <dgm:cxn modelId="{42B8ADE5-860D-4F18-85CB-FE644A43F3AB}" type="presOf" srcId="{69CF8FA8-6E56-443B-825F-3632250D3000}" destId="{54889205-D179-416C-8405-91EF2199E27C}" srcOrd="0" destOrd="0" presId="urn:microsoft.com/office/officeart/2018/2/layout/IconVerticalSolidList"/>
    <dgm:cxn modelId="{DB4FC8EE-D557-455E-8F8B-559857FB4827}" type="presOf" srcId="{E20F7461-9740-4ACA-8F28-2B35FF531C2C}" destId="{D0D050B2-9A1F-47BF-B239-DDAD10369FF5}" srcOrd="0" destOrd="0" presId="urn:microsoft.com/office/officeart/2018/2/layout/IconVerticalSolidList"/>
    <dgm:cxn modelId="{1F4EC9A9-A319-46CE-8CBE-63C0DC7C0C3A}" srcId="{69CF8FA8-6E56-443B-825F-3632250D3000}" destId="{E4410FF1-8550-4708-A21D-0C9BB600F27F}" srcOrd="4" destOrd="0" parTransId="{D384CA0C-775D-45C5-8E43-C9B82BBAAEEA}" sibTransId="{596D4C28-BACF-4434-A0F3-90F5B3021EAA}"/>
    <dgm:cxn modelId="{12C7E80E-E172-4910-95C1-6B50336E85DA}" type="presOf" srcId="{A9A0091C-D499-4D53-AAE1-197F327EE860}" destId="{D134C599-2F46-481A-B878-2B0DCFACDA81}" srcOrd="0" destOrd="0" presId="urn:microsoft.com/office/officeart/2018/2/layout/IconVerticalSolidList"/>
    <dgm:cxn modelId="{65C5B526-40F7-4D50-B522-1887217A59E4}" srcId="{69CF8FA8-6E56-443B-825F-3632250D3000}" destId="{404C4C9F-2757-43B6-B426-7E235E8AA885}" srcOrd="1" destOrd="0" parTransId="{06FC8B94-8E55-4FAE-8264-D241B2C72543}" sibTransId="{E90C0908-DE35-4655-ACFF-20B38D35FEC4}"/>
    <dgm:cxn modelId="{4020BE2F-5FFF-48D4-AEF5-2ADE820FEB99}" type="presParOf" srcId="{54889205-D179-416C-8405-91EF2199E27C}" destId="{18E3B5E1-98C8-43EB-B758-4FDA4746A180}" srcOrd="0" destOrd="0" presId="urn:microsoft.com/office/officeart/2018/2/layout/IconVerticalSolidList"/>
    <dgm:cxn modelId="{80E5A814-0254-45E6-9423-DE4F626FFCD7}" type="presParOf" srcId="{18E3B5E1-98C8-43EB-B758-4FDA4746A180}" destId="{1ABEA528-082A-43AA-8930-6F671581F881}" srcOrd="0" destOrd="0" presId="urn:microsoft.com/office/officeart/2018/2/layout/IconVerticalSolidList"/>
    <dgm:cxn modelId="{6BDB74E7-B059-4664-A540-8340E3BDD1D9}" type="presParOf" srcId="{18E3B5E1-98C8-43EB-B758-4FDA4746A180}" destId="{E9D4D930-BEDB-4CF0-AE5E-296DC8ECF313}" srcOrd="1" destOrd="0" presId="urn:microsoft.com/office/officeart/2018/2/layout/IconVerticalSolidList"/>
    <dgm:cxn modelId="{BDC302DB-FF7B-4E2F-8590-2DD3D0A303B2}" type="presParOf" srcId="{18E3B5E1-98C8-43EB-B758-4FDA4746A180}" destId="{61E23B42-8B77-4F78-A155-A4FD18D8573B}" srcOrd="2" destOrd="0" presId="urn:microsoft.com/office/officeart/2018/2/layout/IconVerticalSolidList"/>
    <dgm:cxn modelId="{83DA750B-AC9C-43C9-93F0-0C822068F5A5}" type="presParOf" srcId="{18E3B5E1-98C8-43EB-B758-4FDA4746A180}" destId="{80A410BC-D0EE-4489-B9C4-F67AA95223DA}" srcOrd="3" destOrd="0" presId="urn:microsoft.com/office/officeart/2018/2/layout/IconVerticalSolidList"/>
    <dgm:cxn modelId="{4F3F5DD5-B5D9-4B3F-B427-54E1D39A11A7}" type="presParOf" srcId="{54889205-D179-416C-8405-91EF2199E27C}" destId="{27996837-89B5-46E8-8DF8-A48E16F5E201}" srcOrd="1" destOrd="0" presId="urn:microsoft.com/office/officeart/2018/2/layout/IconVerticalSolidList"/>
    <dgm:cxn modelId="{96270D00-BCAF-4B9E-8C63-DAAAE2EA9115}" type="presParOf" srcId="{54889205-D179-416C-8405-91EF2199E27C}" destId="{8F3A418E-BC4C-4099-94A5-97CEB28A7745}" srcOrd="2" destOrd="0" presId="urn:microsoft.com/office/officeart/2018/2/layout/IconVerticalSolidList"/>
    <dgm:cxn modelId="{851F896E-A3EE-4785-A663-A624FD6DA664}" type="presParOf" srcId="{8F3A418E-BC4C-4099-94A5-97CEB28A7745}" destId="{645614A4-DC74-4E13-A45E-5ED368355B16}" srcOrd="0" destOrd="0" presId="urn:microsoft.com/office/officeart/2018/2/layout/IconVerticalSolidList"/>
    <dgm:cxn modelId="{CDFC191C-1F7F-4675-9677-82B7F84D8654}" type="presParOf" srcId="{8F3A418E-BC4C-4099-94A5-97CEB28A7745}" destId="{CF4378CF-5FC7-4132-BB1B-CFE96850247D}" srcOrd="1" destOrd="0" presId="urn:microsoft.com/office/officeart/2018/2/layout/IconVerticalSolidList"/>
    <dgm:cxn modelId="{D9DF145B-BF19-42F5-A7A2-41158C3FCF4E}" type="presParOf" srcId="{8F3A418E-BC4C-4099-94A5-97CEB28A7745}" destId="{7FAD5E8A-3C22-4770-AA6F-579B6FF03A7F}" srcOrd="2" destOrd="0" presId="urn:microsoft.com/office/officeart/2018/2/layout/IconVerticalSolidList"/>
    <dgm:cxn modelId="{2417C272-FEAA-450B-8940-17ED53668C0D}" type="presParOf" srcId="{8F3A418E-BC4C-4099-94A5-97CEB28A7745}" destId="{EBCB8AF0-1CF2-48F7-8FE0-289B67249B75}" srcOrd="3" destOrd="0" presId="urn:microsoft.com/office/officeart/2018/2/layout/IconVerticalSolidList"/>
    <dgm:cxn modelId="{65691DA5-0ABD-4C88-9100-09B9FC57685C}" type="presParOf" srcId="{54889205-D179-416C-8405-91EF2199E27C}" destId="{AC3B559E-09A0-4175-A683-D3F3A6A3B8F3}" srcOrd="3" destOrd="0" presId="urn:microsoft.com/office/officeart/2018/2/layout/IconVerticalSolidList"/>
    <dgm:cxn modelId="{8802C26F-480E-464B-A0AD-02E8A6E2E781}" type="presParOf" srcId="{54889205-D179-416C-8405-91EF2199E27C}" destId="{DCC3F417-C515-41E8-B4CB-A1EC77F55288}" srcOrd="4" destOrd="0" presId="urn:microsoft.com/office/officeart/2018/2/layout/IconVerticalSolidList"/>
    <dgm:cxn modelId="{3B0E9E2A-397B-42E0-B4B5-9B3D157A2E34}" type="presParOf" srcId="{DCC3F417-C515-41E8-B4CB-A1EC77F55288}" destId="{35874197-3EEB-4DAD-AE16-6C64E7C95ED2}" srcOrd="0" destOrd="0" presId="urn:microsoft.com/office/officeart/2018/2/layout/IconVerticalSolidList"/>
    <dgm:cxn modelId="{7BE8CF11-AE6F-4D08-9BCF-F66486F8A58C}" type="presParOf" srcId="{DCC3F417-C515-41E8-B4CB-A1EC77F55288}" destId="{50E0CF30-A4FA-4151-8976-B96AA107EE7E}" srcOrd="1" destOrd="0" presId="urn:microsoft.com/office/officeart/2018/2/layout/IconVerticalSolidList"/>
    <dgm:cxn modelId="{691BAE02-7883-415C-BC43-A59B83D5E9A9}" type="presParOf" srcId="{DCC3F417-C515-41E8-B4CB-A1EC77F55288}" destId="{F6C30D24-493A-4B9B-AB51-56142ACB142F}" srcOrd="2" destOrd="0" presId="urn:microsoft.com/office/officeart/2018/2/layout/IconVerticalSolidList"/>
    <dgm:cxn modelId="{E96C607A-1184-4D0F-A7F1-CC23CA69AEF5}" type="presParOf" srcId="{DCC3F417-C515-41E8-B4CB-A1EC77F55288}" destId="{29BB06DF-00B0-4858-919A-4924187DCA96}" srcOrd="3" destOrd="0" presId="urn:microsoft.com/office/officeart/2018/2/layout/IconVerticalSolidList"/>
    <dgm:cxn modelId="{42386415-1D20-495B-B49D-0A0861E06D2B}" type="presParOf" srcId="{54889205-D179-416C-8405-91EF2199E27C}" destId="{F26EFB0D-5C83-4A30-A7F7-E004B65C54BD}" srcOrd="5" destOrd="0" presId="urn:microsoft.com/office/officeart/2018/2/layout/IconVerticalSolidList"/>
    <dgm:cxn modelId="{F89D6A73-2FD7-4596-B66A-E07391DF58F3}" type="presParOf" srcId="{54889205-D179-416C-8405-91EF2199E27C}" destId="{228B2DED-6E60-4E75-962A-85127603A383}" srcOrd="6" destOrd="0" presId="urn:microsoft.com/office/officeart/2018/2/layout/IconVerticalSolidList"/>
    <dgm:cxn modelId="{8A321A8C-9F28-4391-A17A-0F7C73B9CF71}" type="presParOf" srcId="{228B2DED-6E60-4E75-962A-85127603A383}" destId="{E4C9CF58-00B3-4D6F-8D3C-F005C2636AB2}" srcOrd="0" destOrd="0" presId="urn:microsoft.com/office/officeart/2018/2/layout/IconVerticalSolidList"/>
    <dgm:cxn modelId="{DA3831EA-5D83-4C95-8F53-2BC2656F8CDC}" type="presParOf" srcId="{228B2DED-6E60-4E75-962A-85127603A383}" destId="{3FCE4BEC-7CAF-49B1-B1CF-D02E92916BF7}" srcOrd="1" destOrd="0" presId="urn:microsoft.com/office/officeart/2018/2/layout/IconVerticalSolidList"/>
    <dgm:cxn modelId="{FFC661BE-EB6D-4095-B376-97BB8C1E0C4F}" type="presParOf" srcId="{228B2DED-6E60-4E75-962A-85127603A383}" destId="{A9B6731C-78E4-4224-9DB0-3BD46F849282}" srcOrd="2" destOrd="0" presId="urn:microsoft.com/office/officeart/2018/2/layout/IconVerticalSolidList"/>
    <dgm:cxn modelId="{CD3A9961-BE8E-4FE4-9A1D-F9B664769E17}" type="presParOf" srcId="{228B2DED-6E60-4E75-962A-85127603A383}" destId="{D134C599-2F46-481A-B878-2B0DCFACDA81}" srcOrd="3" destOrd="0" presId="urn:microsoft.com/office/officeart/2018/2/layout/IconVerticalSolidList"/>
    <dgm:cxn modelId="{0B56C41E-436E-4C73-B1D5-173AABD5A689}" type="presParOf" srcId="{54889205-D179-416C-8405-91EF2199E27C}" destId="{36CAB0AD-6D43-41E0-A8BE-74396ADC8451}" srcOrd="7" destOrd="0" presId="urn:microsoft.com/office/officeart/2018/2/layout/IconVerticalSolidList"/>
    <dgm:cxn modelId="{92CA0728-4046-4C23-9794-883CC014BF42}" type="presParOf" srcId="{54889205-D179-416C-8405-91EF2199E27C}" destId="{E1D4E3B4-0178-4595-B7A5-7320C265C783}" srcOrd="8" destOrd="0" presId="urn:microsoft.com/office/officeart/2018/2/layout/IconVerticalSolidList"/>
    <dgm:cxn modelId="{B5904F19-D54C-43C1-AA41-534075DE3B2E}" type="presParOf" srcId="{E1D4E3B4-0178-4595-B7A5-7320C265C783}" destId="{39B35D31-E651-4E29-94EB-2CAE10900C59}" srcOrd="0" destOrd="0" presId="urn:microsoft.com/office/officeart/2018/2/layout/IconVerticalSolidList"/>
    <dgm:cxn modelId="{8ACD3577-D0EF-41EA-A98D-A873DDE53CE6}" type="presParOf" srcId="{E1D4E3B4-0178-4595-B7A5-7320C265C783}" destId="{EC4CB754-D203-4BBC-86CC-07A3C48C382C}" srcOrd="1" destOrd="0" presId="urn:microsoft.com/office/officeart/2018/2/layout/IconVerticalSolidList"/>
    <dgm:cxn modelId="{E474F15D-D33C-4AF7-B270-AB0929D6B97C}" type="presParOf" srcId="{E1D4E3B4-0178-4595-B7A5-7320C265C783}" destId="{4639B1F0-45EE-4A23-AF70-2B384855C980}" srcOrd="2" destOrd="0" presId="urn:microsoft.com/office/officeart/2018/2/layout/IconVerticalSolidList"/>
    <dgm:cxn modelId="{3B5894A2-9A35-444B-A71C-0D658C9AF5FD}" type="presParOf" srcId="{E1D4E3B4-0178-4595-B7A5-7320C265C783}" destId="{1F5A12E5-047B-45D4-BF79-0D02B33182E8}" srcOrd="3" destOrd="0" presId="urn:microsoft.com/office/officeart/2018/2/layout/IconVerticalSolidList"/>
    <dgm:cxn modelId="{09FA59DB-55D5-4F77-AD2A-1A5E062D1ADF}" type="presParOf" srcId="{54889205-D179-416C-8405-91EF2199E27C}" destId="{B0D18869-80E3-4773-BE56-82B2D02E99B0}" srcOrd="9" destOrd="0" presId="urn:microsoft.com/office/officeart/2018/2/layout/IconVerticalSolidList"/>
    <dgm:cxn modelId="{F8559E13-62FA-44DE-8228-ED55C86A8AFD}" type="presParOf" srcId="{54889205-D179-416C-8405-91EF2199E27C}" destId="{079F8936-6299-41FD-A013-DA1EFEAACF99}" srcOrd="10" destOrd="0" presId="urn:microsoft.com/office/officeart/2018/2/layout/IconVerticalSolidList"/>
    <dgm:cxn modelId="{34C6ADD1-1D77-42B9-AD4D-DCA97B3F4A97}" type="presParOf" srcId="{079F8936-6299-41FD-A013-DA1EFEAACF99}" destId="{9F80B0C6-F8E3-422F-94DA-413EB7C19E40}" srcOrd="0" destOrd="0" presId="urn:microsoft.com/office/officeart/2018/2/layout/IconVerticalSolidList"/>
    <dgm:cxn modelId="{12B8CB67-4515-4D8F-895E-4FF88F3908CA}" type="presParOf" srcId="{079F8936-6299-41FD-A013-DA1EFEAACF99}" destId="{FB02B7CD-832E-480F-AE6C-CE6163F33131}" srcOrd="1" destOrd="0" presId="urn:microsoft.com/office/officeart/2018/2/layout/IconVerticalSolidList"/>
    <dgm:cxn modelId="{C6F61F06-26EB-456F-BA51-B396C7DE1A4A}" type="presParOf" srcId="{079F8936-6299-41FD-A013-DA1EFEAACF99}" destId="{9B1FEB78-A0E9-443B-BFFC-9059CEFBB3F8}" srcOrd="2" destOrd="0" presId="urn:microsoft.com/office/officeart/2018/2/layout/IconVerticalSolidList"/>
    <dgm:cxn modelId="{09ECC568-86ED-4711-B6A5-3F53E3740F3E}" type="presParOf" srcId="{079F8936-6299-41FD-A013-DA1EFEAACF99}" destId="{D0D050B2-9A1F-47BF-B239-DDAD10369FF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150184-559D-40D8-8DE7-82C2D1CEF084}">
      <dsp:nvSpPr>
        <dsp:cNvPr id="0" name=""/>
        <dsp:cNvSpPr/>
      </dsp:nvSpPr>
      <dsp:spPr>
        <a:xfrm>
          <a:off x="0" y="110555"/>
          <a:ext cx="6797675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/>
            <a:t>- </a:t>
          </a:r>
          <a:r>
            <a:rPr lang="cs-CZ" sz="2400" kern="1200" dirty="0"/>
            <a:t>setkání: 15.3 (úvodní), 22.3.,29.3.,5.4.</a:t>
          </a:r>
          <a:endParaRPr lang="en-US" sz="2400" kern="1200" dirty="0"/>
        </a:p>
      </dsp:txBody>
      <dsp:txXfrm>
        <a:off x="59399" y="169954"/>
        <a:ext cx="6678877" cy="1098002"/>
      </dsp:txXfrm>
    </dsp:sp>
    <dsp:sp modelId="{3DEF287B-6AB0-40BF-98A3-1697354D5A50}">
      <dsp:nvSpPr>
        <dsp:cNvPr id="0" name=""/>
        <dsp:cNvSpPr/>
      </dsp:nvSpPr>
      <dsp:spPr>
        <a:xfrm>
          <a:off x="0" y="1514556"/>
          <a:ext cx="6797675" cy="1216800"/>
        </a:xfrm>
        <a:prstGeom prst="roundRect">
          <a:avLst/>
        </a:prstGeom>
        <a:solidFill>
          <a:schemeClr val="accent2">
            <a:hueOff val="13013"/>
            <a:satOff val="-8959"/>
            <a:lumOff val="-22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/>
            <a:t>- </a:t>
          </a:r>
          <a:r>
            <a:rPr lang="cs-CZ" sz="2400" kern="1200" dirty="0"/>
            <a:t>na každém setkání 12 dětí ve věku 4-6 let</a:t>
          </a:r>
          <a:endParaRPr lang="en-US" sz="2400" kern="1200" dirty="0"/>
        </a:p>
      </dsp:txBody>
      <dsp:txXfrm>
        <a:off x="59399" y="1573955"/>
        <a:ext cx="6678877" cy="1098002"/>
      </dsp:txXfrm>
    </dsp:sp>
    <dsp:sp modelId="{9CCBD12D-7296-4D7A-8E06-D8A013291B60}">
      <dsp:nvSpPr>
        <dsp:cNvPr id="0" name=""/>
        <dsp:cNvSpPr/>
      </dsp:nvSpPr>
      <dsp:spPr>
        <a:xfrm>
          <a:off x="0" y="2918556"/>
          <a:ext cx="6797675" cy="1216800"/>
        </a:xfrm>
        <a:prstGeom prst="roundRect">
          <a:avLst/>
        </a:prstGeom>
        <a:solidFill>
          <a:schemeClr val="accent2">
            <a:hueOff val="26025"/>
            <a:satOff val="-17917"/>
            <a:lumOff val="-457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/>
            <a:t>- </a:t>
          </a:r>
          <a:r>
            <a:rPr lang="cs-CZ" sz="2400" kern="1200" dirty="0"/>
            <a:t>celkový počet dětí v MŠ - 108 dětí (4 třídy), ve škole je logopedická třída a třída pro cizince</a:t>
          </a:r>
          <a:endParaRPr lang="en-US" sz="2400" kern="1200" dirty="0"/>
        </a:p>
      </dsp:txBody>
      <dsp:txXfrm>
        <a:off x="59399" y="2977955"/>
        <a:ext cx="6678877" cy="1098002"/>
      </dsp:txXfrm>
    </dsp:sp>
    <dsp:sp modelId="{543B9079-4943-4CA7-AA04-514C53B6C4BA}">
      <dsp:nvSpPr>
        <dsp:cNvPr id="0" name=""/>
        <dsp:cNvSpPr/>
      </dsp:nvSpPr>
      <dsp:spPr>
        <a:xfrm>
          <a:off x="0" y="4322556"/>
          <a:ext cx="6797675" cy="1216800"/>
        </a:xfrm>
        <a:prstGeom prst="round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kern="1200" dirty="0"/>
            <a:t>- </a:t>
          </a:r>
          <a:r>
            <a:rPr lang="cs-CZ" sz="2400" kern="1200" dirty="0"/>
            <a:t>přesný program na každé setkání</a:t>
          </a:r>
          <a:endParaRPr lang="en-US" sz="2400" kern="1200" dirty="0"/>
        </a:p>
      </dsp:txBody>
      <dsp:txXfrm>
        <a:off x="59399" y="4381955"/>
        <a:ext cx="6678877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F4DD2-4334-4E38-BBCB-84E2CDA7C6B3}">
      <dsp:nvSpPr>
        <dsp:cNvPr id="0" name=""/>
        <dsp:cNvSpPr/>
      </dsp:nvSpPr>
      <dsp:spPr>
        <a:xfrm>
          <a:off x="3600919" y="713599"/>
          <a:ext cx="5514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1495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62114" y="756408"/>
        <a:ext cx="29104" cy="5820"/>
      </dsp:txXfrm>
    </dsp:sp>
    <dsp:sp modelId="{BAA3CD81-668F-4E1C-BDAD-A48D4D009D2B}">
      <dsp:nvSpPr>
        <dsp:cNvPr id="0" name=""/>
        <dsp:cNvSpPr/>
      </dsp:nvSpPr>
      <dsp:spPr>
        <a:xfrm>
          <a:off x="1071871" y="64"/>
          <a:ext cx="2530848" cy="15185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4" tIns="130174" rIns="124014" bIns="1301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/>
            <a:t>1. práce s mapou </a:t>
          </a:r>
          <a:endParaRPr lang="en-US" sz="2200" kern="1200"/>
        </a:p>
      </dsp:txBody>
      <dsp:txXfrm>
        <a:off x="1071871" y="64"/>
        <a:ext cx="2530848" cy="1518508"/>
      </dsp:txXfrm>
    </dsp:sp>
    <dsp:sp modelId="{2408E31A-EE38-45EC-92DD-578E54E9E691}">
      <dsp:nvSpPr>
        <dsp:cNvPr id="0" name=""/>
        <dsp:cNvSpPr/>
      </dsp:nvSpPr>
      <dsp:spPr>
        <a:xfrm>
          <a:off x="6713862" y="713599"/>
          <a:ext cx="5514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1495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975057" y="756408"/>
        <a:ext cx="29104" cy="5820"/>
      </dsp:txXfrm>
    </dsp:sp>
    <dsp:sp modelId="{5EE86E46-6FD5-48E8-908B-3BD2BDE489AB}">
      <dsp:nvSpPr>
        <dsp:cNvPr id="0" name=""/>
        <dsp:cNvSpPr/>
      </dsp:nvSpPr>
      <dsp:spPr>
        <a:xfrm>
          <a:off x="4184814" y="64"/>
          <a:ext cx="2530848" cy="15185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4" tIns="130174" rIns="124014" bIns="1301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/>
            <a:t>2. orientace v prostoru – interiér X exteriér </a:t>
          </a:r>
          <a:endParaRPr lang="en-US" sz="2200" kern="1200" dirty="0"/>
        </a:p>
      </dsp:txBody>
      <dsp:txXfrm>
        <a:off x="4184814" y="64"/>
        <a:ext cx="2530848" cy="1518508"/>
      </dsp:txXfrm>
    </dsp:sp>
    <dsp:sp modelId="{A915D4D1-B435-4BC1-B330-883A1C2929D9}">
      <dsp:nvSpPr>
        <dsp:cNvPr id="0" name=""/>
        <dsp:cNvSpPr/>
      </dsp:nvSpPr>
      <dsp:spPr>
        <a:xfrm>
          <a:off x="2337295" y="1516773"/>
          <a:ext cx="6225886" cy="551495"/>
        </a:xfrm>
        <a:custGeom>
          <a:avLst/>
          <a:gdLst/>
          <a:ahLst/>
          <a:cxnLst/>
          <a:rect l="0" t="0" r="0" b="0"/>
          <a:pathLst>
            <a:path>
              <a:moveTo>
                <a:pt x="6225886" y="0"/>
              </a:moveTo>
              <a:lnTo>
                <a:pt x="6225886" y="292847"/>
              </a:lnTo>
              <a:lnTo>
                <a:pt x="0" y="292847"/>
              </a:lnTo>
              <a:lnTo>
                <a:pt x="0" y="55149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93912" y="1789610"/>
        <a:ext cx="312651" cy="5820"/>
      </dsp:txXfrm>
    </dsp:sp>
    <dsp:sp modelId="{2BE8D0E9-1BF4-429C-98D2-9C72A39AD4DC}">
      <dsp:nvSpPr>
        <dsp:cNvPr id="0" name=""/>
        <dsp:cNvSpPr/>
      </dsp:nvSpPr>
      <dsp:spPr>
        <a:xfrm>
          <a:off x="7297757" y="64"/>
          <a:ext cx="2530848" cy="151850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4" tIns="130174" rIns="124014" bIns="1301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/>
            <a:t>3. spolupráce s dalšími dětmi </a:t>
          </a:r>
          <a:endParaRPr lang="en-US" sz="2200" kern="1200"/>
        </a:p>
      </dsp:txBody>
      <dsp:txXfrm>
        <a:off x="7297757" y="64"/>
        <a:ext cx="2530848" cy="1518508"/>
      </dsp:txXfrm>
    </dsp:sp>
    <dsp:sp modelId="{958BF84B-C427-4F2B-9FF1-60DD9538F191}">
      <dsp:nvSpPr>
        <dsp:cNvPr id="0" name=""/>
        <dsp:cNvSpPr/>
      </dsp:nvSpPr>
      <dsp:spPr>
        <a:xfrm>
          <a:off x="3600919" y="2814202"/>
          <a:ext cx="5514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1495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62114" y="2857012"/>
        <a:ext cx="29104" cy="5820"/>
      </dsp:txXfrm>
    </dsp:sp>
    <dsp:sp modelId="{624D98E2-569D-433E-B04F-E6F70816D069}">
      <dsp:nvSpPr>
        <dsp:cNvPr id="0" name=""/>
        <dsp:cNvSpPr/>
      </dsp:nvSpPr>
      <dsp:spPr>
        <a:xfrm>
          <a:off x="1071871" y="2100668"/>
          <a:ext cx="2530848" cy="15185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4" tIns="130174" rIns="124014" bIns="1301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/>
            <a:t>4. pochopí propojení pojmu roviny s prostorem (2D, 3D,…)</a:t>
          </a:r>
          <a:endParaRPr lang="en-US" sz="2200" kern="1200"/>
        </a:p>
      </dsp:txBody>
      <dsp:txXfrm>
        <a:off x="1071871" y="2100668"/>
        <a:ext cx="2530848" cy="1518508"/>
      </dsp:txXfrm>
    </dsp:sp>
    <dsp:sp modelId="{32668148-AEDD-4D59-8934-0CC7062F1132}">
      <dsp:nvSpPr>
        <dsp:cNvPr id="0" name=""/>
        <dsp:cNvSpPr/>
      </dsp:nvSpPr>
      <dsp:spPr>
        <a:xfrm>
          <a:off x="6713862" y="2814202"/>
          <a:ext cx="5514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1495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975057" y="2857012"/>
        <a:ext cx="29104" cy="5820"/>
      </dsp:txXfrm>
    </dsp:sp>
    <dsp:sp modelId="{F0BA7FFA-E7E6-4FDF-9A0C-FDE8C55701D2}">
      <dsp:nvSpPr>
        <dsp:cNvPr id="0" name=""/>
        <dsp:cNvSpPr/>
      </dsp:nvSpPr>
      <dsp:spPr>
        <a:xfrm>
          <a:off x="4184814" y="2100668"/>
          <a:ext cx="2530848" cy="151850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4" tIns="130174" rIns="124014" bIns="1301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/>
            <a:t>5. vytvářet strategie cesty za pokladem</a:t>
          </a:r>
          <a:endParaRPr lang="en-US" sz="2200" kern="1200"/>
        </a:p>
      </dsp:txBody>
      <dsp:txXfrm>
        <a:off x="4184814" y="2100668"/>
        <a:ext cx="2530848" cy="1518508"/>
      </dsp:txXfrm>
    </dsp:sp>
    <dsp:sp modelId="{4AED6935-9D86-4D9A-8866-C7336BB2093F}">
      <dsp:nvSpPr>
        <dsp:cNvPr id="0" name=""/>
        <dsp:cNvSpPr/>
      </dsp:nvSpPr>
      <dsp:spPr>
        <a:xfrm>
          <a:off x="7297757" y="2100668"/>
          <a:ext cx="2530848" cy="15185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4" tIns="130174" rIns="124014" bIns="1301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/>
            <a:t>6. při rozdílných názorech se dítě dokáže dohodnout s ostatními </a:t>
          </a:r>
          <a:endParaRPr lang="en-US" sz="2200" kern="1200"/>
        </a:p>
      </dsp:txBody>
      <dsp:txXfrm>
        <a:off x="7297757" y="2100668"/>
        <a:ext cx="2530848" cy="15185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7F8F18-35C0-4D17-9F50-18008296F4F9}">
      <dsp:nvSpPr>
        <dsp:cNvPr id="0" name=""/>
        <dsp:cNvSpPr/>
      </dsp:nvSpPr>
      <dsp:spPr>
        <a:xfrm>
          <a:off x="0" y="4584"/>
          <a:ext cx="6797675" cy="7544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F8A845-4342-43D1-8B13-C961812CF870}">
      <dsp:nvSpPr>
        <dsp:cNvPr id="0" name=""/>
        <dsp:cNvSpPr/>
      </dsp:nvSpPr>
      <dsp:spPr>
        <a:xfrm>
          <a:off x="228223" y="174337"/>
          <a:ext cx="415356" cy="4149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199E6C-546F-4CAD-8F1F-5544944D99DF}">
      <dsp:nvSpPr>
        <dsp:cNvPr id="0" name=""/>
        <dsp:cNvSpPr/>
      </dsp:nvSpPr>
      <dsp:spPr>
        <a:xfrm>
          <a:off x="871803" y="4584"/>
          <a:ext cx="5912445" cy="778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342" tIns="82342" rIns="82342" bIns="82342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2000" i="0" u="none" kern="1200" dirty="0"/>
            <a:t>téma MAPA </a:t>
          </a:r>
          <a:endParaRPr lang="en-US" sz="2000" i="0" u="none" kern="1200" dirty="0"/>
        </a:p>
      </dsp:txBody>
      <dsp:txXfrm>
        <a:off x="871803" y="4584"/>
        <a:ext cx="5912445" cy="778033"/>
      </dsp:txXfrm>
    </dsp:sp>
    <dsp:sp modelId="{F2D02161-ECCE-4449-A65C-19946C27FD42}">
      <dsp:nvSpPr>
        <dsp:cNvPr id="0" name=""/>
        <dsp:cNvSpPr/>
      </dsp:nvSpPr>
      <dsp:spPr>
        <a:xfrm>
          <a:off x="0" y="977126"/>
          <a:ext cx="6797675" cy="75445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C87DD3-77E8-485C-8E61-D2C87081F51A}">
      <dsp:nvSpPr>
        <dsp:cNvPr id="0" name=""/>
        <dsp:cNvSpPr/>
      </dsp:nvSpPr>
      <dsp:spPr>
        <a:xfrm>
          <a:off x="228223" y="1146879"/>
          <a:ext cx="415356" cy="4149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DC7088-684D-4CEF-BF9A-45103DACA9C9}">
      <dsp:nvSpPr>
        <dsp:cNvPr id="0" name=""/>
        <dsp:cNvSpPr/>
      </dsp:nvSpPr>
      <dsp:spPr>
        <a:xfrm>
          <a:off x="871803" y="977126"/>
          <a:ext cx="5912445" cy="778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342" tIns="82342" rIns="82342" bIns="82342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/>
            <a:t>- </a:t>
          </a:r>
          <a:r>
            <a:rPr lang="cs-CZ" sz="2000" kern="1200" dirty="0"/>
            <a:t>otázky na téma mapa</a:t>
          </a:r>
          <a:endParaRPr lang="en-US" sz="2000" kern="1200" dirty="0"/>
        </a:p>
      </dsp:txBody>
      <dsp:txXfrm>
        <a:off x="871803" y="977126"/>
        <a:ext cx="5912445" cy="778033"/>
      </dsp:txXfrm>
    </dsp:sp>
    <dsp:sp modelId="{511ACD42-1027-443F-9AF3-B193E86E7E4E}">
      <dsp:nvSpPr>
        <dsp:cNvPr id="0" name=""/>
        <dsp:cNvSpPr/>
      </dsp:nvSpPr>
      <dsp:spPr>
        <a:xfrm>
          <a:off x="0" y="1949668"/>
          <a:ext cx="6797675" cy="75445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9E9B52-757B-44BF-978B-F714FCA3A61F}">
      <dsp:nvSpPr>
        <dsp:cNvPr id="0" name=""/>
        <dsp:cNvSpPr/>
      </dsp:nvSpPr>
      <dsp:spPr>
        <a:xfrm>
          <a:off x="228223" y="2119421"/>
          <a:ext cx="415356" cy="4149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AE102D-B549-4A85-93EE-CC6D2BFFF20B}">
      <dsp:nvSpPr>
        <dsp:cNvPr id="0" name=""/>
        <dsp:cNvSpPr/>
      </dsp:nvSpPr>
      <dsp:spPr>
        <a:xfrm>
          <a:off x="871803" y="1949668"/>
          <a:ext cx="5912445" cy="778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342" tIns="82342" rIns="82342" bIns="82342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/>
            <a:t>- </a:t>
          </a:r>
          <a:r>
            <a:rPr lang="cs-CZ" sz="2000" kern="1200" dirty="0"/>
            <a:t>ukázka skutečné mapy</a:t>
          </a:r>
          <a:endParaRPr lang="en-US" sz="2000" kern="1200" dirty="0"/>
        </a:p>
      </dsp:txBody>
      <dsp:txXfrm>
        <a:off x="871803" y="1949668"/>
        <a:ext cx="5912445" cy="778033"/>
      </dsp:txXfrm>
    </dsp:sp>
    <dsp:sp modelId="{8C7ADAEE-69B5-41D0-9183-E03A018A78D6}">
      <dsp:nvSpPr>
        <dsp:cNvPr id="0" name=""/>
        <dsp:cNvSpPr/>
      </dsp:nvSpPr>
      <dsp:spPr>
        <a:xfrm>
          <a:off x="0" y="2922210"/>
          <a:ext cx="6797675" cy="75445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C2C325-31F3-4858-B964-1676460005F4}">
      <dsp:nvSpPr>
        <dsp:cNvPr id="0" name=""/>
        <dsp:cNvSpPr/>
      </dsp:nvSpPr>
      <dsp:spPr>
        <a:xfrm>
          <a:off x="228223" y="3091962"/>
          <a:ext cx="415356" cy="4149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072E47-79E8-4F6F-ADDC-8DF3D4D948CF}">
      <dsp:nvSpPr>
        <dsp:cNvPr id="0" name=""/>
        <dsp:cNvSpPr/>
      </dsp:nvSpPr>
      <dsp:spPr>
        <a:xfrm>
          <a:off x="871803" y="2922210"/>
          <a:ext cx="5912445" cy="778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342" tIns="82342" rIns="82342" bIns="82342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/>
            <a:t>- </a:t>
          </a:r>
          <a:r>
            <a:rPr lang="cs-CZ" sz="2000" kern="1200" dirty="0"/>
            <a:t>orientace podle zvuku</a:t>
          </a:r>
          <a:endParaRPr lang="en-US" sz="2000" kern="1200" dirty="0"/>
        </a:p>
      </dsp:txBody>
      <dsp:txXfrm>
        <a:off x="871803" y="2922210"/>
        <a:ext cx="5912445" cy="778033"/>
      </dsp:txXfrm>
    </dsp:sp>
    <dsp:sp modelId="{EE6FB0CB-82C0-4BFA-8B49-4F1F0E48279C}">
      <dsp:nvSpPr>
        <dsp:cNvPr id="0" name=""/>
        <dsp:cNvSpPr/>
      </dsp:nvSpPr>
      <dsp:spPr>
        <a:xfrm>
          <a:off x="0" y="3894752"/>
          <a:ext cx="6797675" cy="75445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7023D1-F89B-4FD1-A251-5A7290AE24DF}">
      <dsp:nvSpPr>
        <dsp:cNvPr id="0" name=""/>
        <dsp:cNvSpPr/>
      </dsp:nvSpPr>
      <dsp:spPr>
        <a:xfrm>
          <a:off x="228223" y="4064504"/>
          <a:ext cx="415356" cy="41495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3E8F1C-53C5-4B45-B9C9-056495B00803}">
      <dsp:nvSpPr>
        <dsp:cNvPr id="0" name=""/>
        <dsp:cNvSpPr/>
      </dsp:nvSpPr>
      <dsp:spPr>
        <a:xfrm>
          <a:off x="871803" y="3894752"/>
          <a:ext cx="5912445" cy="778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342" tIns="82342" rIns="82342" bIns="82342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/>
            <a:t>- </a:t>
          </a:r>
          <a:r>
            <a:rPr lang="cs-CZ" sz="2000" kern="1200" dirty="0"/>
            <a:t>kresba na A3 mapu třídy (zobrazení věcí v prostoru) + zhodnocení </a:t>
          </a:r>
          <a:endParaRPr lang="en-US" sz="2000" kern="1200" dirty="0"/>
        </a:p>
      </dsp:txBody>
      <dsp:txXfrm>
        <a:off x="871803" y="3894752"/>
        <a:ext cx="5912445" cy="778033"/>
      </dsp:txXfrm>
    </dsp:sp>
    <dsp:sp modelId="{5F5C76FB-B064-4D90-A8D3-35DECFEAD075}">
      <dsp:nvSpPr>
        <dsp:cNvPr id="0" name=""/>
        <dsp:cNvSpPr/>
      </dsp:nvSpPr>
      <dsp:spPr>
        <a:xfrm>
          <a:off x="0" y="4867293"/>
          <a:ext cx="6797675" cy="7544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6D7CC6-7565-4990-B086-47F2C59B4CAA}">
      <dsp:nvSpPr>
        <dsp:cNvPr id="0" name=""/>
        <dsp:cNvSpPr/>
      </dsp:nvSpPr>
      <dsp:spPr>
        <a:xfrm>
          <a:off x="228223" y="5037046"/>
          <a:ext cx="415356" cy="41495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4464CC-4C6F-4F6E-8E51-139CFED79230}">
      <dsp:nvSpPr>
        <dsp:cNvPr id="0" name=""/>
        <dsp:cNvSpPr/>
      </dsp:nvSpPr>
      <dsp:spPr>
        <a:xfrm>
          <a:off x="871803" y="4867293"/>
          <a:ext cx="5912445" cy="778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342" tIns="82342" rIns="82342" bIns="82342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/>
            <a:t>- </a:t>
          </a:r>
          <a:r>
            <a:rPr lang="cs-CZ" sz="2000" kern="1200" dirty="0"/>
            <a:t>práce s předem připravenou A1 mapou třídy + fotografie detailů (žebřiny, hračky, židle, okna) </a:t>
          </a:r>
          <a:endParaRPr lang="en-US" sz="2000" kern="1200" dirty="0"/>
        </a:p>
      </dsp:txBody>
      <dsp:txXfrm>
        <a:off x="871803" y="4867293"/>
        <a:ext cx="5912445" cy="7780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3B7DB5-989D-4238-918A-C02A29AF0598}">
      <dsp:nvSpPr>
        <dsp:cNvPr id="0" name=""/>
        <dsp:cNvSpPr/>
      </dsp:nvSpPr>
      <dsp:spPr>
        <a:xfrm>
          <a:off x="0" y="4413"/>
          <a:ext cx="6797675" cy="9401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2286A1-4342-4206-B947-54700B9C0F7E}">
      <dsp:nvSpPr>
        <dsp:cNvPr id="0" name=""/>
        <dsp:cNvSpPr/>
      </dsp:nvSpPr>
      <dsp:spPr>
        <a:xfrm>
          <a:off x="284404" y="215954"/>
          <a:ext cx="517099" cy="5170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69DC0D-9161-40E9-AD4C-094CD66F3A12}">
      <dsp:nvSpPr>
        <dsp:cNvPr id="0" name=""/>
        <dsp:cNvSpPr/>
      </dsp:nvSpPr>
      <dsp:spPr>
        <a:xfrm>
          <a:off x="1085908" y="4413"/>
          <a:ext cx="5711766" cy="940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02" tIns="99502" rIns="99502" bIns="99502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/>
            <a:t>- </a:t>
          </a:r>
          <a:r>
            <a:rPr lang="cs-CZ" sz="2000" kern="1200" dirty="0"/>
            <a:t>program probíhá na zahradě</a:t>
          </a:r>
          <a:endParaRPr lang="en-US" sz="2000" kern="1200" dirty="0"/>
        </a:p>
      </dsp:txBody>
      <dsp:txXfrm>
        <a:off x="1085908" y="4413"/>
        <a:ext cx="5711766" cy="940180"/>
      </dsp:txXfrm>
    </dsp:sp>
    <dsp:sp modelId="{20C909A0-97E7-4A4E-84FE-7928DFF9328B}">
      <dsp:nvSpPr>
        <dsp:cNvPr id="0" name=""/>
        <dsp:cNvSpPr/>
      </dsp:nvSpPr>
      <dsp:spPr>
        <a:xfrm>
          <a:off x="0" y="1179639"/>
          <a:ext cx="6797675" cy="9401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75777A-5C24-448E-9456-3C5BE25DE31C}">
      <dsp:nvSpPr>
        <dsp:cNvPr id="0" name=""/>
        <dsp:cNvSpPr/>
      </dsp:nvSpPr>
      <dsp:spPr>
        <a:xfrm>
          <a:off x="284404" y="1391180"/>
          <a:ext cx="517099" cy="5170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743C26-40BB-44E2-BBAD-9E1C6AAAE285}">
      <dsp:nvSpPr>
        <dsp:cNvPr id="0" name=""/>
        <dsp:cNvSpPr/>
      </dsp:nvSpPr>
      <dsp:spPr>
        <a:xfrm>
          <a:off x="1085908" y="1179639"/>
          <a:ext cx="5711766" cy="940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02" tIns="99502" rIns="99502" bIns="99502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/>
            <a:t>- mapování zahrady  (hřiště, pískoviště, </a:t>
          </a:r>
          <a:r>
            <a:rPr lang="cs-CZ" sz="2000" kern="1200" dirty="0" err="1"/>
            <a:t>keře,vchod</a:t>
          </a:r>
          <a:r>
            <a:rPr lang="cs-CZ" sz="2000" kern="1200" dirty="0"/>
            <a:t> do školky)</a:t>
          </a:r>
          <a:endParaRPr lang="en-US" sz="2000" kern="1200" dirty="0"/>
        </a:p>
      </dsp:txBody>
      <dsp:txXfrm>
        <a:off x="1085908" y="1179639"/>
        <a:ext cx="5711766" cy="940180"/>
      </dsp:txXfrm>
    </dsp:sp>
    <dsp:sp modelId="{5F0DA056-B671-4968-8709-D79F6499D121}">
      <dsp:nvSpPr>
        <dsp:cNvPr id="0" name=""/>
        <dsp:cNvSpPr/>
      </dsp:nvSpPr>
      <dsp:spPr>
        <a:xfrm>
          <a:off x="0" y="2354865"/>
          <a:ext cx="6797675" cy="9401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79205D-1461-4293-BB29-6CD59D94EA4B}">
      <dsp:nvSpPr>
        <dsp:cNvPr id="0" name=""/>
        <dsp:cNvSpPr/>
      </dsp:nvSpPr>
      <dsp:spPr>
        <a:xfrm>
          <a:off x="284404" y="2566406"/>
          <a:ext cx="517099" cy="51709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19A2EA-7340-487F-B678-491873C6F704}">
      <dsp:nvSpPr>
        <dsp:cNvPr id="0" name=""/>
        <dsp:cNvSpPr/>
      </dsp:nvSpPr>
      <dsp:spPr>
        <a:xfrm>
          <a:off x="1085908" y="2354865"/>
          <a:ext cx="5711766" cy="940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02" tIns="99502" rIns="99502" bIns="99502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/>
            <a:t>- práce s připravenou A1 mapou zahrady + fotografie detailů</a:t>
          </a:r>
          <a:endParaRPr lang="en-US" sz="2000" kern="1200" dirty="0"/>
        </a:p>
      </dsp:txBody>
      <dsp:txXfrm>
        <a:off x="1085908" y="2354865"/>
        <a:ext cx="5711766" cy="940180"/>
      </dsp:txXfrm>
    </dsp:sp>
    <dsp:sp modelId="{DC90CF62-3F63-45DE-A6DF-E6C7E546DED6}">
      <dsp:nvSpPr>
        <dsp:cNvPr id="0" name=""/>
        <dsp:cNvSpPr/>
      </dsp:nvSpPr>
      <dsp:spPr>
        <a:xfrm>
          <a:off x="0" y="3530091"/>
          <a:ext cx="6797675" cy="94018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583CE9-9652-45C2-894D-DC4B5815EC0D}">
      <dsp:nvSpPr>
        <dsp:cNvPr id="0" name=""/>
        <dsp:cNvSpPr/>
      </dsp:nvSpPr>
      <dsp:spPr>
        <a:xfrm>
          <a:off x="284404" y="3741632"/>
          <a:ext cx="517099" cy="51709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42306-BEA0-4DE3-8FE1-BBBD1B6BB80B}">
      <dsp:nvSpPr>
        <dsp:cNvPr id="0" name=""/>
        <dsp:cNvSpPr/>
      </dsp:nvSpPr>
      <dsp:spPr>
        <a:xfrm>
          <a:off x="1085908" y="3530091"/>
          <a:ext cx="5711766" cy="940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02" tIns="99502" rIns="99502" bIns="99502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/>
            <a:t>- rozdělení  12 dětí do 2 skupin po 6 </a:t>
          </a:r>
          <a:endParaRPr lang="en-US" sz="2000" kern="1200" dirty="0"/>
        </a:p>
      </dsp:txBody>
      <dsp:txXfrm>
        <a:off x="1085908" y="3530091"/>
        <a:ext cx="5711766" cy="940180"/>
      </dsp:txXfrm>
    </dsp:sp>
    <dsp:sp modelId="{B42E5330-E25A-4345-A8B0-32C74BFD2006}">
      <dsp:nvSpPr>
        <dsp:cNvPr id="0" name=""/>
        <dsp:cNvSpPr/>
      </dsp:nvSpPr>
      <dsp:spPr>
        <a:xfrm>
          <a:off x="0" y="4705317"/>
          <a:ext cx="6797675" cy="94018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194FE9-4B30-4BBB-BA84-1FCAB638992F}">
      <dsp:nvSpPr>
        <dsp:cNvPr id="0" name=""/>
        <dsp:cNvSpPr/>
      </dsp:nvSpPr>
      <dsp:spPr>
        <a:xfrm>
          <a:off x="284404" y="4916857"/>
          <a:ext cx="517099" cy="51709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94D83A-0AA7-4922-BFBD-1478239A13F4}">
      <dsp:nvSpPr>
        <dsp:cNvPr id="0" name=""/>
        <dsp:cNvSpPr/>
      </dsp:nvSpPr>
      <dsp:spPr>
        <a:xfrm>
          <a:off x="1085908" y="4705317"/>
          <a:ext cx="5711766" cy="940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02" tIns="99502" rIns="99502" bIns="99502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/>
            <a:t>- po cestě za pokladem děti plní úkoly</a:t>
          </a:r>
          <a:endParaRPr lang="en-US" sz="2000" kern="1200" dirty="0"/>
        </a:p>
      </dsp:txBody>
      <dsp:txXfrm>
        <a:off x="1085908" y="4705317"/>
        <a:ext cx="5711766" cy="9401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BEA528-082A-43AA-8930-6F671581F881}">
      <dsp:nvSpPr>
        <dsp:cNvPr id="0" name=""/>
        <dsp:cNvSpPr/>
      </dsp:nvSpPr>
      <dsp:spPr>
        <a:xfrm>
          <a:off x="0" y="1827"/>
          <a:ext cx="6797675" cy="7787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D4D930-BEDB-4CF0-AE5E-296DC8ECF313}">
      <dsp:nvSpPr>
        <dsp:cNvPr id="0" name=""/>
        <dsp:cNvSpPr/>
      </dsp:nvSpPr>
      <dsp:spPr>
        <a:xfrm>
          <a:off x="235585" y="177056"/>
          <a:ext cx="428336" cy="4283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A410BC-D0EE-4489-B9C4-F67AA95223DA}">
      <dsp:nvSpPr>
        <dsp:cNvPr id="0" name=""/>
        <dsp:cNvSpPr/>
      </dsp:nvSpPr>
      <dsp:spPr>
        <a:xfrm>
          <a:off x="899507" y="1827"/>
          <a:ext cx="5898167" cy="778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422" tIns="82422" rIns="82422" bIns="82422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/>
            <a:t>- </a:t>
          </a:r>
          <a:r>
            <a:rPr lang="cs-CZ" sz="2000" kern="1200" dirty="0"/>
            <a:t>procházka na Barrandově </a:t>
          </a:r>
          <a:endParaRPr lang="en-US" sz="2000" kern="1200" dirty="0"/>
        </a:p>
      </dsp:txBody>
      <dsp:txXfrm>
        <a:off x="899507" y="1827"/>
        <a:ext cx="5898167" cy="778794"/>
      </dsp:txXfrm>
    </dsp:sp>
    <dsp:sp modelId="{645614A4-DC74-4E13-A45E-5ED368355B16}">
      <dsp:nvSpPr>
        <dsp:cNvPr id="0" name=""/>
        <dsp:cNvSpPr/>
      </dsp:nvSpPr>
      <dsp:spPr>
        <a:xfrm>
          <a:off x="0" y="975320"/>
          <a:ext cx="6797675" cy="77879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4378CF-5FC7-4132-BB1B-CFE96850247D}">
      <dsp:nvSpPr>
        <dsp:cNvPr id="0" name=""/>
        <dsp:cNvSpPr/>
      </dsp:nvSpPr>
      <dsp:spPr>
        <a:xfrm>
          <a:off x="235585" y="1150548"/>
          <a:ext cx="428336" cy="42833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CB8AF0-1CF2-48F7-8FE0-289B67249B75}">
      <dsp:nvSpPr>
        <dsp:cNvPr id="0" name=""/>
        <dsp:cNvSpPr/>
      </dsp:nvSpPr>
      <dsp:spPr>
        <a:xfrm>
          <a:off x="899507" y="975320"/>
          <a:ext cx="5898167" cy="778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422" tIns="82422" rIns="82422" bIns="82422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/>
            <a:t>- </a:t>
          </a:r>
          <a:r>
            <a:rPr lang="cs-CZ" sz="2000" kern="1200" dirty="0"/>
            <a:t>mapování čtvrti – následně zakreslení na papír</a:t>
          </a:r>
          <a:endParaRPr lang="en-US" sz="2000" kern="1200" dirty="0"/>
        </a:p>
      </dsp:txBody>
      <dsp:txXfrm>
        <a:off x="899507" y="975320"/>
        <a:ext cx="5898167" cy="778794"/>
      </dsp:txXfrm>
    </dsp:sp>
    <dsp:sp modelId="{35874197-3EEB-4DAD-AE16-6C64E7C95ED2}">
      <dsp:nvSpPr>
        <dsp:cNvPr id="0" name=""/>
        <dsp:cNvSpPr/>
      </dsp:nvSpPr>
      <dsp:spPr>
        <a:xfrm>
          <a:off x="0" y="1948812"/>
          <a:ext cx="6797675" cy="7787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E0CF30-A4FA-4151-8976-B96AA107EE7E}">
      <dsp:nvSpPr>
        <dsp:cNvPr id="0" name=""/>
        <dsp:cNvSpPr/>
      </dsp:nvSpPr>
      <dsp:spPr>
        <a:xfrm>
          <a:off x="235585" y="2124041"/>
          <a:ext cx="428336" cy="42833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BB06DF-00B0-4858-919A-4924187DCA96}">
      <dsp:nvSpPr>
        <dsp:cNvPr id="0" name=""/>
        <dsp:cNvSpPr/>
      </dsp:nvSpPr>
      <dsp:spPr>
        <a:xfrm>
          <a:off x="899507" y="1948812"/>
          <a:ext cx="5898167" cy="778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422" tIns="82422" rIns="82422" bIns="82422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/>
            <a:t>- předem připravená A1 mapa (čtvrť Barrandov) </a:t>
          </a:r>
          <a:endParaRPr lang="en-US" sz="2000" kern="1200" dirty="0"/>
        </a:p>
      </dsp:txBody>
      <dsp:txXfrm>
        <a:off x="899507" y="1948812"/>
        <a:ext cx="5898167" cy="778794"/>
      </dsp:txXfrm>
    </dsp:sp>
    <dsp:sp modelId="{E4C9CF58-00B3-4D6F-8D3C-F005C2636AB2}">
      <dsp:nvSpPr>
        <dsp:cNvPr id="0" name=""/>
        <dsp:cNvSpPr/>
      </dsp:nvSpPr>
      <dsp:spPr>
        <a:xfrm>
          <a:off x="0" y="2922305"/>
          <a:ext cx="6797675" cy="77879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CE4BEC-7CAF-49B1-B1CF-D02E92916BF7}">
      <dsp:nvSpPr>
        <dsp:cNvPr id="0" name=""/>
        <dsp:cNvSpPr/>
      </dsp:nvSpPr>
      <dsp:spPr>
        <a:xfrm>
          <a:off x="235585" y="3097533"/>
          <a:ext cx="428336" cy="42833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34C599-2F46-481A-B878-2B0DCFACDA81}">
      <dsp:nvSpPr>
        <dsp:cNvPr id="0" name=""/>
        <dsp:cNvSpPr/>
      </dsp:nvSpPr>
      <dsp:spPr>
        <a:xfrm>
          <a:off x="899507" y="2922305"/>
          <a:ext cx="5898167" cy="778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422" tIns="82422" rIns="82422" bIns="82422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/>
            <a:t>+ fotografie detailů ( hřiště, obchod, náměstí, bazén, most,…)</a:t>
          </a:r>
          <a:endParaRPr lang="en-US" sz="2000" kern="1200" dirty="0"/>
        </a:p>
      </dsp:txBody>
      <dsp:txXfrm>
        <a:off x="899507" y="2922305"/>
        <a:ext cx="5898167" cy="778794"/>
      </dsp:txXfrm>
    </dsp:sp>
    <dsp:sp modelId="{39B35D31-E651-4E29-94EB-2CAE10900C59}">
      <dsp:nvSpPr>
        <dsp:cNvPr id="0" name=""/>
        <dsp:cNvSpPr/>
      </dsp:nvSpPr>
      <dsp:spPr>
        <a:xfrm>
          <a:off x="0" y="3895797"/>
          <a:ext cx="6797675" cy="77879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4CB754-D203-4BBC-86CC-07A3C48C382C}">
      <dsp:nvSpPr>
        <dsp:cNvPr id="0" name=""/>
        <dsp:cNvSpPr/>
      </dsp:nvSpPr>
      <dsp:spPr>
        <a:xfrm>
          <a:off x="235585" y="4071026"/>
          <a:ext cx="428336" cy="42833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5A12E5-047B-45D4-BF79-0D02B33182E8}">
      <dsp:nvSpPr>
        <dsp:cNvPr id="0" name=""/>
        <dsp:cNvSpPr/>
      </dsp:nvSpPr>
      <dsp:spPr>
        <a:xfrm>
          <a:off x="899507" y="3895797"/>
          <a:ext cx="5898167" cy="778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422" tIns="82422" rIns="82422" bIns="82422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/>
            <a:t>- </a:t>
          </a:r>
          <a:r>
            <a:rPr lang="cs-CZ" sz="2000" kern="1200" dirty="0"/>
            <a:t>kolektivní tvorby s pastelkami</a:t>
          </a:r>
          <a:endParaRPr lang="en-US" sz="2000" kern="1200" dirty="0"/>
        </a:p>
      </dsp:txBody>
      <dsp:txXfrm>
        <a:off x="899507" y="3895797"/>
        <a:ext cx="5898167" cy="778794"/>
      </dsp:txXfrm>
    </dsp:sp>
    <dsp:sp modelId="{9F80B0C6-F8E3-422F-94DA-413EB7C19E40}">
      <dsp:nvSpPr>
        <dsp:cNvPr id="0" name=""/>
        <dsp:cNvSpPr/>
      </dsp:nvSpPr>
      <dsp:spPr>
        <a:xfrm>
          <a:off x="0" y="4869290"/>
          <a:ext cx="6797675" cy="7787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02B7CD-832E-480F-AE6C-CE6163F33131}">
      <dsp:nvSpPr>
        <dsp:cNvPr id="0" name=""/>
        <dsp:cNvSpPr/>
      </dsp:nvSpPr>
      <dsp:spPr>
        <a:xfrm>
          <a:off x="235585" y="5044518"/>
          <a:ext cx="428336" cy="42833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D050B2-9A1F-47BF-B239-DDAD10369FF5}">
      <dsp:nvSpPr>
        <dsp:cNvPr id="0" name=""/>
        <dsp:cNvSpPr/>
      </dsp:nvSpPr>
      <dsp:spPr>
        <a:xfrm>
          <a:off x="899507" y="4869290"/>
          <a:ext cx="5898167" cy="778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422" tIns="82422" rIns="82422" bIns="82422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/>
            <a:t>- závěrečné opakování všech setkání</a:t>
          </a:r>
          <a:endParaRPr lang="en-US" sz="2000" kern="1200" dirty="0"/>
        </a:p>
      </dsp:txBody>
      <dsp:txXfrm>
        <a:off x="899507" y="4869290"/>
        <a:ext cx="5898167" cy="7787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EBC81-C538-4B5C-B46C-54517DDDC688}" type="datetimeFigureOut">
              <a:rPr lang="cs-CZ" smtClean="0"/>
              <a:t>19. 10. 2019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9CF83-4501-45D4-B42E-36BD122517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1825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9CF83-4501-45D4-B42E-36BD1225172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8948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9CF83-4501-45D4-B42E-36BD1225172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3497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9CF83-4501-45D4-B42E-36BD1225172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8761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9CF83-4501-45D4-B42E-36BD12251722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3629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9CF83-4501-45D4-B42E-36BD12251722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0055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9CF83-4501-45D4-B42E-36BD1225172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83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9CF83-4501-45D4-B42E-36BD12251722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1577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9CF83-4501-45D4-B42E-36BD1225172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5788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9CF83-4501-45D4-B42E-36BD1225172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9369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9CF83-4501-45D4-B42E-36BD12251722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814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9CF83-4501-45D4-B42E-36BD1225172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2616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138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839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028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421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058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081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993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080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64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586B75A-687E-405C-8A0B-8D00578BA2C3}" type="datetimeFigureOut">
              <a:rPr lang="en-US" smtClean="0"/>
              <a:pPr/>
              <a:t>10/19/2019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305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14902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31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39">
            <a:extLst>
              <a:ext uri="{FF2B5EF4-FFF2-40B4-BE49-F238E27FC236}">
                <a16:creationId xmlns:a16="http://schemas.microsoft.com/office/drawing/2014/main" xmlns="" id="{F452A527-3631-41ED-858D-3777A7D149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1DDF80F-4A1D-4C33-AD30-28F5038ADB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9999" y="12552"/>
            <a:ext cx="4813072" cy="3686015"/>
          </a:xfrm>
        </p:spPr>
        <p:txBody>
          <a:bodyPr>
            <a:normAutofit/>
          </a:bodyPr>
          <a:lstStyle/>
          <a:p>
            <a:r>
              <a:rPr lang="cs-CZ" dirty="0"/>
              <a:t>Akční výzkum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6C6CB9BD-9BD3-4900-9B72-E9A299B94C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450" y="4625825"/>
            <a:ext cx="4829101" cy="1792779"/>
          </a:xfrm>
        </p:spPr>
        <p:txBody>
          <a:bodyPr>
            <a:normAutofit fontScale="92500" lnSpcReduction="20000"/>
          </a:bodyPr>
          <a:lstStyle/>
          <a:p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Klára Zuntová 2.roč., </a:t>
            </a:r>
            <a:r>
              <a:rPr lang="cs-CZ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Bc.,</a:t>
            </a:r>
            <a:r>
              <a:rPr lang="cs-CZ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PS,MŠ</a:t>
            </a: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– studentka</a:t>
            </a:r>
          </a:p>
          <a:p>
            <a:r>
              <a:rPr lang="cs-CZ" sz="2000" b="1" i="1" dirty="0"/>
              <a:t>Akademik:</a:t>
            </a:r>
            <a:r>
              <a:rPr lang="cs-CZ" sz="2000" i="1" dirty="0"/>
              <a:t> </a:t>
            </a:r>
            <a:r>
              <a:rPr lang="cs-CZ" sz="2000" dirty="0"/>
              <a:t>PhDr. Jana Slezáková, Ph.D.</a:t>
            </a:r>
          </a:p>
          <a:p>
            <a:r>
              <a:rPr lang="cs-CZ" sz="2000" b="1" i="1" dirty="0"/>
              <a:t>Mentor: </a:t>
            </a:r>
            <a:r>
              <a:rPr lang="cs-CZ" sz="2000" dirty="0"/>
              <a:t>Jana </a:t>
            </a:r>
            <a:r>
              <a:rPr lang="cs-CZ" sz="2000" dirty="0" err="1"/>
              <a:t>Susová</a:t>
            </a:r>
            <a:r>
              <a:rPr lang="cs-CZ" sz="2000" dirty="0"/>
              <a:t>, </a:t>
            </a:r>
            <a:r>
              <a:rPr lang="cs-CZ" sz="2000" dirty="0" err="1"/>
              <a:t>DiS</a:t>
            </a:r>
            <a:r>
              <a:rPr lang="cs-CZ" sz="2000" dirty="0"/>
              <a:t>. – vedoucí učitelka </a:t>
            </a:r>
          </a:p>
          <a:p>
            <a:endParaRPr lang="cs-CZ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E297F971-5417-4F6A-846D-9CA786BC640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" r="15612" b="-1"/>
          <a:stretch/>
        </p:blipFill>
        <p:spPr>
          <a:xfrm>
            <a:off x="633999" y="640081"/>
            <a:ext cx="5462001" cy="5054156"/>
          </a:xfrm>
          <a:prstGeom prst="rect">
            <a:avLst/>
          </a:prstGeom>
        </p:spPr>
      </p:pic>
      <p:cxnSp>
        <p:nvCxnSpPr>
          <p:cNvPr id="47" name="Straight Connector 41">
            <a:extLst>
              <a:ext uri="{FF2B5EF4-FFF2-40B4-BE49-F238E27FC236}">
                <a16:creationId xmlns:a16="http://schemas.microsoft.com/office/drawing/2014/main" xmlns="" id="{D28A9C89-B313-458F-9C85-515930A51A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F85B92BC-678C-4E14-97E6-3227DEF863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D2644120-A6B9-4D5C-8A60-E2F4CC220E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51732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0E9A622-9996-4927-BBCD-AEE2687BED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1DE3FC3-BAC1-4105-9620-4FB64EDCE8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" y="0"/>
            <a:ext cx="45902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C5F069E-0503-40E7-84EB-DA1BA161A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442" y="529876"/>
            <a:ext cx="3735500" cy="944310"/>
          </a:xfrm>
        </p:spPr>
        <p:txBody>
          <a:bodyPr>
            <a:normAutofit/>
          </a:bodyPr>
          <a:lstStyle/>
          <a:p>
            <a:r>
              <a:rPr lang="cs-CZ" sz="3600" u="sng" dirty="0">
                <a:solidFill>
                  <a:srgbClr val="FFFFFF"/>
                </a:solidFill>
              </a:rPr>
              <a:t>Závěrečná hra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0AD900EB-EF98-48EB-9115-D5B9F69B5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789" y="2171943"/>
            <a:ext cx="3735500" cy="3335519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- Hmatová pošta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EF02B21-6D04-4A6A-B03E-CF7642D591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90679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1E6F9F3E-E18E-48AC-AEDD-0B673B7F888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" r="15774" b="-3"/>
          <a:stretch/>
        </p:blipFill>
        <p:spPr>
          <a:xfrm>
            <a:off x="4812161" y="-2655"/>
            <a:ext cx="3606643" cy="335859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7E39010-823C-439A-B438-FEEDF54908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576279" y="0"/>
            <a:ext cx="3610035" cy="33559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B87CDB7E-0935-43BA-931F-59B50369ECBC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82" r="-2" b="15289"/>
          <a:stretch/>
        </p:blipFill>
        <p:spPr>
          <a:xfrm>
            <a:off x="4812161" y="3504904"/>
            <a:ext cx="7374154" cy="335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523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C8DD82D3-D002-45B0-B16A-82B3DA4EFD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FD0366E-6AE7-46B5-824A-AAC4AD1B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047" y="643466"/>
            <a:ext cx="2771273" cy="5225627"/>
          </a:xfrm>
        </p:spPr>
        <p:txBody>
          <a:bodyPr anchor="ctr">
            <a:normAutofit/>
          </a:bodyPr>
          <a:lstStyle/>
          <a:p>
            <a:r>
              <a:rPr lang="cs-CZ" sz="3200" dirty="0"/>
              <a:t>Děkuji Vám za pozornost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9F09C252-16FE-4557-AD6D-BB5CA77349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042053" y="1570271"/>
            <a:ext cx="0" cy="3200400"/>
          </a:xfrm>
          <a:prstGeom prst="line">
            <a:avLst/>
          </a:prstGeom>
          <a:ln w="31750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C15B19B-E7BB-4060-B12F-3CDA8EF16A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336792"/>
            <a:ext cx="12188825" cy="52120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67D0A419-9BB2-4770-BE32-92811D06B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34384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8">
            <a:extLst>
              <a:ext uri="{FF2B5EF4-FFF2-40B4-BE49-F238E27FC236}">
                <a16:creationId xmlns:a16="http://schemas.microsoft.com/office/drawing/2014/main" xmlns="" id="{5CF81D86-BDBA-477C-B7DD-8D359BB996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4D9FC7C0-F342-4A78-9A6D-D07F97975800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0" r="39522" b="1"/>
          <a:stretch/>
        </p:blipFill>
        <p:spPr>
          <a:xfrm>
            <a:off x="633999" y="640081"/>
            <a:ext cx="4001315" cy="5314406"/>
          </a:xfrm>
          <a:prstGeom prst="rect">
            <a:avLst/>
          </a:prstGeom>
        </p:spPr>
      </p:pic>
      <p:cxnSp>
        <p:nvCxnSpPr>
          <p:cNvPr id="25" name="Straight Connector 10">
            <a:extLst>
              <a:ext uri="{FF2B5EF4-FFF2-40B4-BE49-F238E27FC236}">
                <a16:creationId xmlns:a16="http://schemas.microsoft.com/office/drawing/2014/main" xmlns="" id="{C65F3E9C-EF11-4F8F-A621-399C7A3E64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6F6BEA6-2488-492F-9E93-A53D26BCF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0970" y="2337287"/>
            <a:ext cx="6574973" cy="2772595"/>
          </a:xfrm>
        </p:spPr>
        <p:txBody>
          <a:bodyPr>
            <a:normAutofit/>
          </a:bodyPr>
          <a:lstStyle/>
          <a:p>
            <a:pPr lvl="0"/>
            <a:r>
              <a:rPr lang="cs-CZ" b="1" i="1" dirty="0"/>
              <a:t>Téma práce:</a:t>
            </a:r>
            <a:r>
              <a:rPr lang="cs-CZ" b="1" dirty="0"/>
              <a:t> </a:t>
            </a:r>
            <a:r>
              <a:rPr lang="cs-CZ" dirty="0"/>
              <a:t>Orientace v prostoru a v rovině </a:t>
            </a:r>
          </a:p>
          <a:p>
            <a:pPr lvl="0"/>
            <a:r>
              <a:rPr lang="cs-CZ" b="1" i="1" dirty="0"/>
              <a:t>Název práce: </a:t>
            </a:r>
            <a:r>
              <a:rPr lang="cs-CZ" dirty="0"/>
              <a:t>Vytváření map s dětmi v předškolním zařízení</a:t>
            </a:r>
          </a:p>
          <a:p>
            <a:pPr lvl="0"/>
            <a:endParaRPr lang="cs-CZ" dirty="0"/>
          </a:p>
          <a:p>
            <a:pPr lvl="0"/>
            <a:r>
              <a:rPr lang="cs-CZ" b="1" i="1" dirty="0"/>
              <a:t>MŠ:</a:t>
            </a:r>
            <a:r>
              <a:rPr lang="cs-CZ" i="1" dirty="0"/>
              <a:t> </a:t>
            </a:r>
            <a:r>
              <a:rPr lang="cs-CZ" dirty="0"/>
              <a:t>Fakultní základní škola a mateřská škola při </a:t>
            </a:r>
            <a:r>
              <a:rPr lang="cs-CZ" dirty="0" err="1"/>
              <a:t>PedF</a:t>
            </a:r>
            <a:r>
              <a:rPr lang="cs-CZ" dirty="0"/>
              <a:t> UK Barrandov II – Mateřská škola Peškova</a:t>
            </a:r>
          </a:p>
          <a:p>
            <a:pPr lvl="0"/>
            <a:r>
              <a:rPr lang="cs-CZ" b="1" i="1" dirty="0"/>
              <a:t>Adresa: </a:t>
            </a:r>
            <a:r>
              <a:rPr lang="cs-CZ" dirty="0"/>
              <a:t>Mateřská škola, Praha 5 - Barrandov, Peškova </a:t>
            </a:r>
            <a:r>
              <a:rPr lang="cs-CZ" dirty="0" smtClean="0"/>
              <a:t>963</a:t>
            </a:r>
            <a:endParaRPr lang="cs-CZ" dirty="0"/>
          </a:p>
        </p:txBody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xmlns="" id="{88AA064E-5F6E-4024-BC28-EDDC3DFC70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14">
            <a:extLst>
              <a:ext uri="{FF2B5EF4-FFF2-40B4-BE49-F238E27FC236}">
                <a16:creationId xmlns:a16="http://schemas.microsoft.com/office/drawing/2014/main" xmlns="" id="{03B29638-4838-4B9B-B9DB-96E542BAF3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24015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xmlns="" id="{FB5993E2-C02B-4335-ABA5-D8EC465551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0B801A2-5622-4BE8-9AD2-C337A2CD00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7761ECD-F4D1-4596-9D24-C6C7889E3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cs-CZ" sz="3600">
                <a:solidFill>
                  <a:srgbClr val="FFFFFF"/>
                </a:solidFill>
              </a:rPr>
              <a:t>Průběh setkání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7AF614F-5BC3-4086-99F5-B87C5847A0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xmlns="" id="{CC958466-FAC1-4A45-96CB-EE2B12F7CB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7806536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73740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9E80720-23E6-4B89-B77E-04A7689F1B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D1D3CA1-3EB6-41F3-A419-8424B56BE6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F21BB4D-38A9-4331-A258-D20DB149C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252936"/>
            <a:ext cx="10058400" cy="1028715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rgbClr val="FFFFFF"/>
                </a:solidFill>
              </a:rPr>
              <a:t>Co se děti naučí?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D87F7B2-AA36-4B58-BC2C-1BBA135E8B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xmlns="" id="{0B264DB5-DB8A-4DDC-ACE1-0FDE72FC52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803410"/>
              </p:ext>
            </p:extLst>
          </p:nvPr>
        </p:nvGraphicFramePr>
        <p:xfrm>
          <a:off x="643466" y="643467"/>
          <a:ext cx="10900477" cy="3619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49679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xmlns="" id="{FB5993E2-C02B-4335-ABA5-D8EC465551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xmlns="" id="{C0B801A2-5622-4BE8-9AD2-C337A2CD00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D753040-D50B-4D81-9BA1-9774D52DD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cs-CZ" sz="3600" dirty="0">
                <a:solidFill>
                  <a:srgbClr val="FFFFFF"/>
                </a:solidFill>
              </a:rPr>
              <a:t>Setkání dne 22.3.2019</a:t>
            </a: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xmlns="" id="{B7AF614F-5BC3-4086-99F5-B87C5847A0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xmlns="" id="{01D745D2-9EB1-4D39-8DF7-F249614A99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5843654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16982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0E9A622-9996-4927-BBCD-AEE2687BED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1DE3FC3-BAC1-4105-9620-4FB64EDCE8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" y="0"/>
            <a:ext cx="45902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53673678-4FAB-4891-8BF2-FEE8ECC83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1229360"/>
            <a:ext cx="3735500" cy="4759959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- </a:t>
            </a:r>
            <a:r>
              <a:rPr lang="cs-CZ" sz="2400" dirty="0">
                <a:solidFill>
                  <a:srgbClr val="FFFFFF"/>
                </a:solidFill>
              </a:rPr>
              <a:t>bylo mi umožněno všechno detailně dokumentovat</a:t>
            </a:r>
          </a:p>
          <a:p>
            <a:endParaRPr lang="cs-CZ" sz="2400" dirty="0">
              <a:solidFill>
                <a:srgbClr val="FFFFFF"/>
              </a:solidFill>
            </a:endParaRPr>
          </a:p>
          <a:p>
            <a:pPr lvl="0"/>
            <a:r>
              <a:rPr lang="cs-CZ" sz="2400" dirty="0">
                <a:solidFill>
                  <a:srgbClr val="FFFFFF"/>
                </a:solidFill>
              </a:rPr>
              <a:t>- dokázaly se pohybovat po prostoru třídy s pomocí mapy</a:t>
            </a:r>
          </a:p>
          <a:p>
            <a:pPr lvl="0"/>
            <a:endParaRPr lang="cs-CZ" sz="2400" dirty="0">
              <a:solidFill>
                <a:srgbClr val="FFFFFF"/>
              </a:solidFill>
            </a:endParaRPr>
          </a:p>
          <a:p>
            <a:pPr lvl="0"/>
            <a:r>
              <a:rPr lang="cs-CZ" sz="2400" dirty="0">
                <a:solidFill>
                  <a:srgbClr val="FFFFFF"/>
                </a:solidFill>
              </a:rPr>
              <a:t>- úspěšně zakreslily na papír A3, kde se nacházejí a kudy jsme šly na předem určené místo ve třídě</a:t>
            </a:r>
          </a:p>
          <a:p>
            <a:endParaRPr lang="cs-CZ" sz="1500" dirty="0">
              <a:solidFill>
                <a:srgbClr val="FFFFFF"/>
              </a:solidFill>
            </a:endParaRPr>
          </a:p>
          <a:p>
            <a:endParaRPr lang="cs-CZ" sz="1500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EF02B21-6D04-4A6A-B03E-CF7642D591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90679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ADDCA1A8-8523-46C5-8DA0-E42325998F04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5" r="1603" b="-3"/>
          <a:stretch/>
        </p:blipFill>
        <p:spPr>
          <a:xfrm>
            <a:off x="4812161" y="-2655"/>
            <a:ext cx="3606643" cy="335859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7E39010-823C-439A-B438-FEEDF54908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576279" y="0"/>
            <a:ext cx="3610035" cy="33559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2D2477D5-4CDA-4BB7-8CB0-416B4B2EBE23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77" r="-2" b="24194"/>
          <a:stretch/>
        </p:blipFill>
        <p:spPr>
          <a:xfrm>
            <a:off x="4812161" y="3504904"/>
            <a:ext cx="7374154" cy="335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766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B5993E2-C02B-4335-ABA5-D8EC465551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0B801A2-5622-4BE8-9AD2-C337A2CD00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BE7CC5F-EB5C-4023-90C4-F3AF9FFCC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cs-CZ" sz="3600">
                <a:solidFill>
                  <a:srgbClr val="FFFFFF"/>
                </a:solidFill>
              </a:rPr>
              <a:t>Setkání dne 29.3.2019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7AF614F-5BC3-4086-99F5-B87C5847A0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xmlns="" id="{8D499D8F-94BD-49E9-9BA8-6CF4631F79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8719492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92308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20E9A622-9996-4927-BBCD-AEE2687BED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1DE3FC3-BAC1-4105-9620-4FB64EDCE8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" y="0"/>
            <a:ext cx="45902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B722C56-3180-4C29-934D-C780EFC7F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30" y="290511"/>
            <a:ext cx="3735500" cy="1156340"/>
          </a:xfrm>
        </p:spPr>
        <p:txBody>
          <a:bodyPr>
            <a:normAutofit/>
          </a:bodyPr>
          <a:lstStyle/>
          <a:p>
            <a:r>
              <a:rPr lang="cs-CZ" sz="3600" u="sng" dirty="0">
                <a:solidFill>
                  <a:srgbClr val="FFFFFF"/>
                </a:solidFill>
              </a:rPr>
              <a:t>Úspěchy setkání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84918CD2-ACDD-49CB-8496-F28DD4FC0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735500" cy="3335519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- rozdíly mezi mapou interiéru a exteriéru </a:t>
            </a:r>
          </a:p>
          <a:p>
            <a:r>
              <a:rPr lang="cs-CZ" dirty="0">
                <a:solidFill>
                  <a:srgbClr val="FFFFFF"/>
                </a:solidFill>
              </a:rPr>
              <a:t>- dobrá spolupráce mezi dětmi </a:t>
            </a:r>
          </a:p>
          <a:p>
            <a:endParaRPr lang="cs-CZ" dirty="0">
              <a:solidFill>
                <a:srgbClr val="FFFFFF"/>
              </a:solidFill>
            </a:endParaRPr>
          </a:p>
          <a:p>
            <a:r>
              <a:rPr lang="cs-CZ" dirty="0">
                <a:solidFill>
                  <a:srgbClr val="FFFFFF"/>
                </a:solidFill>
              </a:rPr>
              <a:t>- dítě se dokáže orientovat s mapou v ruce v exteriéru </a:t>
            </a:r>
          </a:p>
          <a:p>
            <a:r>
              <a:rPr lang="cs-CZ" dirty="0">
                <a:solidFill>
                  <a:srgbClr val="FFFFFF"/>
                </a:solidFill>
              </a:rPr>
              <a:t>- správné umístění fotografie do mapy A1 zahrady (propojení roviny a prostoru</a:t>
            </a:r>
            <a:r>
              <a:rPr lang="cs-CZ" sz="1500" dirty="0">
                <a:solidFill>
                  <a:srgbClr val="FFFFFF"/>
                </a:solidFill>
              </a:rPr>
              <a:t>)</a:t>
            </a:r>
          </a:p>
          <a:p>
            <a:endParaRPr lang="cs-CZ" sz="1500" dirty="0">
              <a:solidFill>
                <a:srgbClr val="FFFFFF"/>
              </a:solidFill>
            </a:endParaRPr>
          </a:p>
          <a:p>
            <a:endParaRPr lang="cs-CZ" sz="1500" dirty="0">
              <a:solidFill>
                <a:srgbClr val="FFFFFF"/>
              </a:solidFill>
            </a:endParaRPr>
          </a:p>
          <a:p>
            <a:endParaRPr lang="cs-CZ" sz="1500" dirty="0">
              <a:solidFill>
                <a:srgbClr val="FFFF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EF02B21-6D04-4A6A-B03E-CF7642D591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90679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33596F69-DE74-42EE-82A7-380259568D90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7" r="5832" b="-3"/>
          <a:stretch/>
        </p:blipFill>
        <p:spPr>
          <a:xfrm>
            <a:off x="4812161" y="-2655"/>
            <a:ext cx="3606643" cy="335859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97E39010-823C-439A-B438-FEEDF54908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576279" y="0"/>
            <a:ext cx="3610035" cy="33559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EC294CBC-4827-4D1E-8951-3FB941F30E94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9" r="-2" b="28962"/>
          <a:stretch/>
        </p:blipFill>
        <p:spPr>
          <a:xfrm>
            <a:off x="4812161" y="3504904"/>
            <a:ext cx="7374154" cy="335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864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B5993E2-C02B-4335-ABA5-D8EC465551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0B801A2-5622-4BE8-9AD2-C337A2CD00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D94F35D-4794-439E-AEF9-F3FAE3386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cs-CZ" sz="3600" dirty="0">
                <a:solidFill>
                  <a:srgbClr val="FFFFFF"/>
                </a:solidFill>
              </a:rPr>
              <a:t>Setkání dne 5.4.2019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7AF614F-5BC3-4086-99F5-B87C5847A0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xmlns="" id="{6A1F6EA8-8E24-482A-B8D0-755D32BA23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8037565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2046581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330</Words>
  <Application>Microsoft Office PowerPoint</Application>
  <PresentationFormat>Širokoúhlá obrazovka</PresentationFormat>
  <Paragraphs>67</Paragraphs>
  <Slides>11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Calibri</vt:lpstr>
      <vt:lpstr>Calibri Light</vt:lpstr>
      <vt:lpstr>Retrospektiva</vt:lpstr>
      <vt:lpstr>Akční výzkum</vt:lpstr>
      <vt:lpstr>Prezentace aplikace PowerPoint</vt:lpstr>
      <vt:lpstr>Průběh setkání</vt:lpstr>
      <vt:lpstr>Co se děti naučí?</vt:lpstr>
      <vt:lpstr>Setkání dne 22.3.2019</vt:lpstr>
      <vt:lpstr>Prezentace aplikace PowerPoint</vt:lpstr>
      <vt:lpstr>Setkání dne 29.3.2019</vt:lpstr>
      <vt:lpstr>Úspěchy setkání</vt:lpstr>
      <vt:lpstr>Setkání dne 5.4.2019</vt:lpstr>
      <vt:lpstr>Závěrečná hra</vt:lpstr>
      <vt:lpstr>Děkuji Vám za pozornost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Akční výzkum</dc:title>
  <dc:creator>Klára Zuntová</dc:creator>
  <cp:lastModifiedBy>Jana</cp:lastModifiedBy>
  <cp:revision>6</cp:revision>
  <dcterms:created xsi:type="dcterms:W3CDTF">2019-09-17T08:33:54Z</dcterms:created>
  <dcterms:modified xsi:type="dcterms:W3CDTF">2019-10-18T22:08:59Z</dcterms:modified>
</cp:coreProperties>
</file>