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86" r:id="rId3"/>
    <p:sldId id="290" r:id="rId4"/>
    <p:sldId id="283" r:id="rId5"/>
    <p:sldId id="282" r:id="rId6"/>
    <p:sldId id="285" r:id="rId7"/>
    <p:sldId id="258" r:id="rId8"/>
    <p:sldId id="284" r:id="rId9"/>
    <p:sldId id="294" r:id="rId10"/>
    <p:sldId id="291" r:id="rId11"/>
    <p:sldId id="288" r:id="rId12"/>
    <p:sldId id="289" r:id="rId13"/>
    <p:sldId id="263" r:id="rId14"/>
    <p:sldId id="264" r:id="rId15"/>
    <p:sldId id="265" r:id="rId16"/>
    <p:sldId id="292" r:id="rId17"/>
    <p:sldId id="295" r:id="rId18"/>
    <p:sldId id="296" r:id="rId19"/>
    <p:sldId id="266" r:id="rId20"/>
    <p:sldId id="297" r:id="rId21"/>
    <p:sldId id="298" r:id="rId22"/>
    <p:sldId id="293" r:id="rId23"/>
    <p:sldId id="257" r:id="rId24"/>
    <p:sldId id="259" r:id="rId25"/>
    <p:sldId id="300" r:id="rId26"/>
    <p:sldId id="301" r:id="rId27"/>
    <p:sldId id="280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isk%20Google\dropout\4_PREZENTACE%20A%20KONZULTACE\2018-11%20Ostrava\OU%20dropout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isk%20Google\dropout\7_PROJEKTY\OMEGA%20-%20metodika%20v&#253;po&#269;tu\v&#253;ro&#269;n&#237;%20zpr&#225;vy\v%202018\anal&#253;za%20opat&#345;en&#237;%20ve%20v&#253;ro&#269;k&#225;ch%20akt18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isk%20Google\dropout\4_PREZENTACE%20A%20KONZULTACE\2018-11%20Ostrava\OU%20dropout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isk%20Google\dropout\4_PREZENTACE%20A%20KONZULTACE\2018-11%20Ostrava\OU%20dropout%20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isk%20Google\dropout\TA&#268;R\kulat&#253;%20st&#367;l%20Scio\kulat&#253;%20st&#367;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isk%20Google\dropout\4_PREZENTACE%20A%20KONZULTACE\2019-01%20PedF%20UK\&#218;VRV%20dropout%20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isk%20Google\dropout\4_PREZENTACE%20A%20KONZULTACE\2019-01%20PedF%20UK\&#218;VRV%20dropout%20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isk%20Google\dropout\4_PREZENTACE%20A%20KONZULTACE\2019-01%20PedF%20UK\&#218;VRV%20dropout%20dat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isk%20Google\dropout\4_PREZENTACE%20A%20KONZULTACE\2019-01%20PedF%20UK\&#218;VRV%20dropout%20dat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isk%20Google\dropout\4_PREZENTACE%20A%20KONZULTACE\2019-01%20PedF%20UK\&#218;VRV%20dropout%20dat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/>
              <a:t>Úspěšnost studentů v ČR</a:t>
            </a:r>
          </a:p>
          <a:p>
            <a:pPr>
              <a:defRPr sz="2000"/>
            </a:pPr>
            <a:r>
              <a:rPr lang="cs-CZ" sz="2000"/>
              <a:t>(první zápis na daném stupni 2010)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typy!$H$4</c:f>
              <c:strCache>
                <c:ptCount val="1"/>
                <c:pt idx="0">
                  <c:v>absolvovalo celkem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typy!$C$5:$C$8</c:f>
              <c:strCache>
                <c:ptCount val="4"/>
                <c:pt idx="0">
                  <c:v>bc</c:v>
                </c:pt>
                <c:pt idx="1">
                  <c:v>mgr</c:v>
                </c:pt>
                <c:pt idx="2">
                  <c:v>nmgr</c:v>
                </c:pt>
                <c:pt idx="3">
                  <c:v>phd</c:v>
                </c:pt>
              </c:strCache>
            </c:strRef>
          </c:cat>
          <c:val>
            <c:numRef>
              <c:f>typy!$H$5:$H$8</c:f>
              <c:numCache>
                <c:formatCode>0%</c:formatCode>
                <c:ptCount val="4"/>
                <c:pt idx="0">
                  <c:v>0.61389999999999989</c:v>
                </c:pt>
                <c:pt idx="1">
                  <c:v>0.67849999999999999</c:v>
                </c:pt>
                <c:pt idx="2">
                  <c:v>0.84270000000000012</c:v>
                </c:pt>
                <c:pt idx="3">
                  <c:v>0.34139999999999998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C7-4F1F-9E9F-FE10D13A2FB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7"/>
        <c:axId val="307321544"/>
        <c:axId val="307324824"/>
      </c:barChart>
      <c:catAx>
        <c:axId val="307321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7324824"/>
        <c:crosses val="autoZero"/>
        <c:auto val="1"/>
        <c:lblAlgn val="ctr"/>
        <c:lblOffset val="100"/>
        <c:noMultiLvlLbl val="0"/>
      </c:catAx>
      <c:valAx>
        <c:axId val="30732482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7321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/>
              <a:t>Nejčastěji</a:t>
            </a:r>
            <a:r>
              <a:rPr lang="cs-CZ" sz="2000" baseline="0"/>
              <a:t> zmiňovaná opatření ve výročních zprávách vysokých škol v roce 2015</a:t>
            </a:r>
            <a:endParaRPr lang="en-US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List2!$F$2</c:f>
              <c:strCache>
                <c:ptCount val="1"/>
                <c:pt idx="0">
                  <c:v>#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List2!$E$3:$E$12</c:f>
              <c:strCache>
                <c:ptCount val="10"/>
                <c:pt idx="0">
                  <c:v>orientační program na začátku studia</c:v>
                </c:pt>
                <c:pt idx="1">
                  <c:v>existuje orgán pro podporu studentů se specifickými potřebami</c:v>
                </c:pt>
                <c:pt idx="2">
                  <c:v>zavádění mentorů pro individuální poradenství na úrovni jednotlivých oborů / programů</c:v>
                </c:pt>
                <c:pt idx="3">
                  <c:v>transparentní komunikace požadavků, přehlednost povinností a pravidel; automatizované upomínání</c:v>
                </c:pt>
                <c:pt idx="4">
                  <c:v>individuální poradenství studentům se studijními problémy skrze celouniverzitní službu</c:v>
                </c:pt>
                <c:pt idx="5">
                  <c:v>podpůrné semináře ke kurzům s nejvyšší neúspěšností (jako řádná součást studia)</c:v>
                </c:pt>
                <c:pt idx="6">
                  <c:v>dostupnost výukových materiálů - skript; vybavení knihoven</c:v>
                </c:pt>
                <c:pt idx="7">
                  <c:v>dobrovolné vyrovnávací kurzy zaměřené na primárně středoškolské znalosti a dovednosti</c:v>
                </c:pt>
                <c:pt idx="8">
                  <c:v>dostupnost výukových materiálů - elektronicky (vč. nahrávek přednášek apod.)</c:v>
                </c:pt>
                <c:pt idx="9">
                  <c:v>selektivní přijímací řízení a jeho optimalizace</c:v>
                </c:pt>
              </c:strCache>
            </c:strRef>
          </c:cat>
          <c:val>
            <c:numRef>
              <c:f>List2!$F$3:$F$12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8</c:v>
                </c:pt>
                <c:pt idx="7">
                  <c:v>12</c:v>
                </c:pt>
                <c:pt idx="8">
                  <c:v>12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86-42DB-96E3-D726F85DD72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40263928"/>
        <c:axId val="440263600"/>
      </c:barChart>
      <c:catAx>
        <c:axId val="440263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0263600"/>
        <c:crosses val="autoZero"/>
        <c:auto val="1"/>
        <c:lblAlgn val="ctr"/>
        <c:lblOffset val="100"/>
        <c:noMultiLvlLbl val="0"/>
      </c:catAx>
      <c:valAx>
        <c:axId val="440263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0263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/>
              <a:t>Neúspěšně ukončená bakalářská studia v ČR celkem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bc_čas!$B$2</c:f>
              <c:strCache>
                <c:ptCount val="1"/>
                <c:pt idx="0">
                  <c:v>0. rok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bc_čas!$A$3:$A$18</c:f>
              <c:numCache>
                <c:formatCode>@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bc_čas!$B$3:$B$18</c:f>
              <c:numCache>
                <c:formatCode>0%</c:formatCode>
                <c:ptCount val="16"/>
                <c:pt idx="0">
                  <c:v>5.5E-2</c:v>
                </c:pt>
                <c:pt idx="1">
                  <c:v>5.1900000000000002E-2</c:v>
                </c:pt>
                <c:pt idx="2">
                  <c:v>5.5899999999999998E-2</c:v>
                </c:pt>
                <c:pt idx="3">
                  <c:v>0.05</c:v>
                </c:pt>
                <c:pt idx="4">
                  <c:v>5.8799999999999998E-2</c:v>
                </c:pt>
                <c:pt idx="5">
                  <c:v>5.3699999999999998E-2</c:v>
                </c:pt>
                <c:pt idx="6">
                  <c:v>5.1500000000000004E-2</c:v>
                </c:pt>
                <c:pt idx="7">
                  <c:v>6.25E-2</c:v>
                </c:pt>
                <c:pt idx="8">
                  <c:v>5.8600000000000006E-2</c:v>
                </c:pt>
                <c:pt idx="9">
                  <c:v>5.8200000000000002E-2</c:v>
                </c:pt>
                <c:pt idx="10">
                  <c:v>5.7699999999999994E-2</c:v>
                </c:pt>
                <c:pt idx="11">
                  <c:v>5.2400000000000002E-2</c:v>
                </c:pt>
                <c:pt idx="12">
                  <c:v>5.5999999999999994E-2</c:v>
                </c:pt>
                <c:pt idx="13">
                  <c:v>5.3499999999999999E-2</c:v>
                </c:pt>
                <c:pt idx="14">
                  <c:v>5.7099999999999998E-2</c:v>
                </c:pt>
                <c:pt idx="15">
                  <c:v>5.6500000000000002E-2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0C-4797-93F5-A3BFBB4A2079}"/>
            </c:ext>
          </c:extLst>
        </c:ser>
        <c:ser>
          <c:idx val="2"/>
          <c:order val="1"/>
          <c:tx>
            <c:strRef>
              <c:f>bc_čas!$C$2</c:f>
              <c:strCache>
                <c:ptCount val="1"/>
                <c:pt idx="0">
                  <c:v>1. rok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bc_čas!$A$3:$A$18</c:f>
              <c:numCache>
                <c:formatCode>@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bc_čas!$C$3:$C$18</c:f>
              <c:numCache>
                <c:formatCode>0%</c:formatCode>
                <c:ptCount val="16"/>
                <c:pt idx="0">
                  <c:v>0.22239999999999999</c:v>
                </c:pt>
                <c:pt idx="1">
                  <c:v>0.21809999999999999</c:v>
                </c:pt>
                <c:pt idx="2">
                  <c:v>0.24460000000000001</c:v>
                </c:pt>
                <c:pt idx="3">
                  <c:v>0.24579999999999999</c:v>
                </c:pt>
                <c:pt idx="4">
                  <c:v>0.26039999999999996</c:v>
                </c:pt>
                <c:pt idx="5">
                  <c:v>0.28770000000000001</c:v>
                </c:pt>
                <c:pt idx="6">
                  <c:v>0.2717</c:v>
                </c:pt>
                <c:pt idx="7">
                  <c:v>0.28210000000000002</c:v>
                </c:pt>
                <c:pt idx="8">
                  <c:v>0.29299999999999998</c:v>
                </c:pt>
                <c:pt idx="9">
                  <c:v>0.30260000000000004</c:v>
                </c:pt>
                <c:pt idx="10">
                  <c:v>0.31059999999999999</c:v>
                </c:pt>
                <c:pt idx="11">
                  <c:v>0.31980000000000003</c:v>
                </c:pt>
                <c:pt idx="12">
                  <c:v>0.32340000000000002</c:v>
                </c:pt>
                <c:pt idx="13">
                  <c:v>0.35020000000000001</c:v>
                </c:pt>
                <c:pt idx="14">
                  <c:v>0.33659999999999995</c:v>
                </c:pt>
                <c:pt idx="15">
                  <c:v>0.34020000000000006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0C-4797-93F5-A3BFBB4A2079}"/>
            </c:ext>
          </c:extLst>
        </c:ser>
        <c:ser>
          <c:idx val="3"/>
          <c:order val="2"/>
          <c:tx>
            <c:strRef>
              <c:f>bc_čas!$D$2</c:f>
              <c:strCache>
                <c:ptCount val="1"/>
                <c:pt idx="0">
                  <c:v>2. rok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bc_čas!$A$3:$A$18</c:f>
              <c:numCache>
                <c:formatCode>@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bc_čas!$D$3:$D$18</c:f>
              <c:numCache>
                <c:formatCode>0%</c:formatCode>
                <c:ptCount val="16"/>
                <c:pt idx="0">
                  <c:v>7.2999999999999995E-2</c:v>
                </c:pt>
                <c:pt idx="1">
                  <c:v>8.6999999999999994E-2</c:v>
                </c:pt>
                <c:pt idx="2">
                  <c:v>8.7899999999999992E-2</c:v>
                </c:pt>
                <c:pt idx="3">
                  <c:v>0.10550000000000001</c:v>
                </c:pt>
                <c:pt idx="4">
                  <c:v>0.1018</c:v>
                </c:pt>
                <c:pt idx="5">
                  <c:v>9.5000000000000001E-2</c:v>
                </c:pt>
                <c:pt idx="6">
                  <c:v>9.1199999999999989E-2</c:v>
                </c:pt>
                <c:pt idx="7">
                  <c:v>8.9200000000000002E-2</c:v>
                </c:pt>
                <c:pt idx="8">
                  <c:v>9.1799999999999993E-2</c:v>
                </c:pt>
                <c:pt idx="9">
                  <c:v>9.849999999999999E-2</c:v>
                </c:pt>
                <c:pt idx="10">
                  <c:v>9.6999999999999989E-2</c:v>
                </c:pt>
                <c:pt idx="11">
                  <c:v>9.8100000000000007E-2</c:v>
                </c:pt>
                <c:pt idx="12">
                  <c:v>0.10390000000000001</c:v>
                </c:pt>
                <c:pt idx="13">
                  <c:v>0.1013</c:v>
                </c:pt>
                <c:pt idx="14">
                  <c:v>0.1104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0C-4797-93F5-A3BFBB4A2079}"/>
            </c:ext>
          </c:extLst>
        </c:ser>
        <c:ser>
          <c:idx val="4"/>
          <c:order val="3"/>
          <c:tx>
            <c:strRef>
              <c:f>bc_čas!$E$2</c:f>
              <c:strCache>
                <c:ptCount val="1"/>
                <c:pt idx="0">
                  <c:v>3. rok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bc_čas!$A$3:$A$18</c:f>
              <c:numCache>
                <c:formatCode>@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bc_čas!$E$3:$E$18</c:f>
              <c:numCache>
                <c:formatCode>0%</c:formatCode>
                <c:ptCount val="16"/>
                <c:pt idx="0">
                  <c:v>3.6600000000000001E-2</c:v>
                </c:pt>
                <c:pt idx="1">
                  <c:v>4.2800000000000005E-2</c:v>
                </c:pt>
                <c:pt idx="2">
                  <c:v>4.8600000000000004E-2</c:v>
                </c:pt>
                <c:pt idx="3">
                  <c:v>5.0099999999999999E-2</c:v>
                </c:pt>
                <c:pt idx="4">
                  <c:v>4.5100000000000001E-2</c:v>
                </c:pt>
                <c:pt idx="5">
                  <c:v>4.3799999999999999E-2</c:v>
                </c:pt>
                <c:pt idx="6">
                  <c:v>4.4000000000000004E-2</c:v>
                </c:pt>
                <c:pt idx="7">
                  <c:v>4.58E-2</c:v>
                </c:pt>
                <c:pt idx="8">
                  <c:v>4.4600000000000001E-2</c:v>
                </c:pt>
                <c:pt idx="9">
                  <c:v>4.2800000000000005E-2</c:v>
                </c:pt>
                <c:pt idx="10">
                  <c:v>4.5199999999999997E-2</c:v>
                </c:pt>
                <c:pt idx="11">
                  <c:v>4.7599999999999996E-2</c:v>
                </c:pt>
                <c:pt idx="12">
                  <c:v>4.82E-2</c:v>
                </c:pt>
                <c:pt idx="13">
                  <c:v>4.7300000000000002E-2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0C-4797-93F5-A3BFBB4A2079}"/>
            </c:ext>
          </c:extLst>
        </c:ser>
        <c:ser>
          <c:idx val="0"/>
          <c:order val="4"/>
          <c:tx>
            <c:strRef>
              <c:f>bc_čas!$F$2</c:f>
              <c:strCache>
                <c:ptCount val="1"/>
                <c:pt idx="0">
                  <c:v>4. rok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bc_čas!$A$3:$A$18</c:f>
              <c:numCache>
                <c:formatCode>@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bc_čas!$F$3:$F$18</c:f>
              <c:numCache>
                <c:formatCode>0%</c:formatCode>
                <c:ptCount val="16"/>
                <c:pt idx="0">
                  <c:v>2.0199999999999999E-2</c:v>
                </c:pt>
                <c:pt idx="1">
                  <c:v>2.41E-2</c:v>
                </c:pt>
                <c:pt idx="2">
                  <c:v>2.2599999999999999E-2</c:v>
                </c:pt>
                <c:pt idx="3">
                  <c:v>2.3900000000000001E-2</c:v>
                </c:pt>
                <c:pt idx="4">
                  <c:v>2.2700000000000001E-2</c:v>
                </c:pt>
                <c:pt idx="5">
                  <c:v>2.35E-2</c:v>
                </c:pt>
                <c:pt idx="6">
                  <c:v>2.5399999999999999E-2</c:v>
                </c:pt>
                <c:pt idx="7">
                  <c:v>2.5600000000000001E-2</c:v>
                </c:pt>
                <c:pt idx="8">
                  <c:v>2.4300000000000002E-2</c:v>
                </c:pt>
                <c:pt idx="9">
                  <c:v>2.5699999999999997E-2</c:v>
                </c:pt>
                <c:pt idx="10">
                  <c:v>2.7699999999999999E-2</c:v>
                </c:pt>
                <c:pt idx="11">
                  <c:v>2.7099999999999999E-2</c:v>
                </c:pt>
                <c:pt idx="12">
                  <c:v>2.9900000000000003E-2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0C-4797-93F5-A3BFBB4A2079}"/>
            </c:ext>
          </c:extLst>
        </c:ser>
        <c:ser>
          <c:idx val="5"/>
          <c:order val="5"/>
          <c:tx>
            <c:strRef>
              <c:f>bc_čas!$G$2</c:f>
              <c:strCache>
                <c:ptCount val="1"/>
                <c:pt idx="0">
                  <c:v>5. rok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bc_čas!$A$3:$A$18</c:f>
              <c:numCache>
                <c:formatCode>@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bc_čas!$G$3:$G$18</c:f>
              <c:numCache>
                <c:formatCode>0%</c:formatCode>
                <c:ptCount val="16"/>
                <c:pt idx="0">
                  <c:v>1.3999999999999999E-2</c:v>
                </c:pt>
                <c:pt idx="1">
                  <c:v>1.26E-2</c:v>
                </c:pt>
                <c:pt idx="2">
                  <c:v>1.2800000000000001E-2</c:v>
                </c:pt>
                <c:pt idx="3">
                  <c:v>1.1399999999999999E-2</c:v>
                </c:pt>
                <c:pt idx="4">
                  <c:v>1.2699999999999999E-2</c:v>
                </c:pt>
                <c:pt idx="5">
                  <c:v>1.32E-2</c:v>
                </c:pt>
                <c:pt idx="6">
                  <c:v>1.34E-2</c:v>
                </c:pt>
                <c:pt idx="7">
                  <c:v>1.23E-2</c:v>
                </c:pt>
                <c:pt idx="8">
                  <c:v>1.3500000000000002E-2</c:v>
                </c:pt>
                <c:pt idx="9">
                  <c:v>1.3300000000000001E-2</c:v>
                </c:pt>
                <c:pt idx="10">
                  <c:v>1.49E-2</c:v>
                </c:pt>
                <c:pt idx="11">
                  <c:v>1.6799999999999999E-2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00C-4797-93F5-A3BFBB4A2079}"/>
            </c:ext>
          </c:extLst>
        </c:ser>
        <c:ser>
          <c:idx val="6"/>
          <c:order val="6"/>
          <c:tx>
            <c:strRef>
              <c:f>bc_čas!$H$2</c:f>
              <c:strCache>
                <c:ptCount val="1"/>
                <c:pt idx="0">
                  <c:v>6. rok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bc_čas!$A$3:$A$18</c:f>
              <c:numCache>
                <c:formatCode>@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bc_čas!$H$3:$H$18</c:f>
              <c:numCache>
                <c:formatCode>0%</c:formatCode>
                <c:ptCount val="16"/>
                <c:pt idx="0">
                  <c:v>7.0999999999999995E-3</c:v>
                </c:pt>
                <c:pt idx="1">
                  <c:v>9.7999999999999997E-3</c:v>
                </c:pt>
                <c:pt idx="2">
                  <c:v>7.4999999999999997E-3</c:v>
                </c:pt>
                <c:pt idx="3">
                  <c:v>6.6E-3</c:v>
                </c:pt>
                <c:pt idx="4">
                  <c:v>6.3E-3</c:v>
                </c:pt>
                <c:pt idx="5">
                  <c:v>6.3E-3</c:v>
                </c:pt>
                <c:pt idx="6">
                  <c:v>7.4999999999999997E-3</c:v>
                </c:pt>
                <c:pt idx="7">
                  <c:v>7.0999999999999995E-3</c:v>
                </c:pt>
                <c:pt idx="8">
                  <c:v>7.4000000000000003E-3</c:v>
                </c:pt>
                <c:pt idx="9">
                  <c:v>6.9999999999999993E-3</c:v>
                </c:pt>
                <c:pt idx="10">
                  <c:v>8.8999999999999999E-3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00C-4797-93F5-A3BFBB4A2079}"/>
            </c:ext>
          </c:extLst>
        </c:ser>
        <c:ser>
          <c:idx val="7"/>
          <c:order val="7"/>
          <c:tx>
            <c:strRef>
              <c:f>bc_čas!$I$2</c:f>
              <c:strCache>
                <c:ptCount val="1"/>
                <c:pt idx="0">
                  <c:v>7. rok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bc_čas!$A$3:$A$18</c:f>
              <c:numCache>
                <c:formatCode>@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bc_čas!$I$3:$I$18</c:f>
              <c:numCache>
                <c:formatCode>0%</c:formatCode>
                <c:ptCount val="16"/>
                <c:pt idx="0">
                  <c:v>3.8E-3</c:v>
                </c:pt>
                <c:pt idx="1">
                  <c:v>2.2000000000000001E-3</c:v>
                </c:pt>
                <c:pt idx="2">
                  <c:v>2.2000000000000001E-3</c:v>
                </c:pt>
                <c:pt idx="3">
                  <c:v>1.9E-3</c:v>
                </c:pt>
                <c:pt idx="4">
                  <c:v>1.9E-3</c:v>
                </c:pt>
                <c:pt idx="5">
                  <c:v>1.9E-3</c:v>
                </c:pt>
                <c:pt idx="6">
                  <c:v>2E-3</c:v>
                </c:pt>
                <c:pt idx="7">
                  <c:v>2.2000000000000001E-3</c:v>
                </c:pt>
                <c:pt idx="8">
                  <c:v>2E-3</c:v>
                </c:pt>
                <c:pt idx="9">
                  <c:v>2.8999999999999998E-3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00C-4797-93F5-A3BFBB4A2079}"/>
            </c:ext>
          </c:extLst>
        </c:ser>
        <c:ser>
          <c:idx val="8"/>
          <c:order val="8"/>
          <c:tx>
            <c:strRef>
              <c:f>bc_čas!$J$2</c:f>
              <c:strCache>
                <c:ptCount val="1"/>
                <c:pt idx="0">
                  <c:v>8. rok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bc_čas!$A$3:$A$18</c:f>
              <c:numCache>
                <c:formatCode>@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bc_čas!$J$3:$J$18</c:f>
              <c:numCache>
                <c:formatCode>0%</c:formatCode>
                <c:ptCount val="16"/>
                <c:pt idx="0">
                  <c:v>1.1999999999999999E-3</c:v>
                </c:pt>
                <c:pt idx="1">
                  <c:v>1.1000000000000001E-3</c:v>
                </c:pt>
                <c:pt idx="2">
                  <c:v>7.000000000000001E-4</c:v>
                </c:pt>
                <c:pt idx="3">
                  <c:v>5.0000000000000001E-4</c:v>
                </c:pt>
                <c:pt idx="4">
                  <c:v>5.9999999999999995E-4</c:v>
                </c:pt>
                <c:pt idx="5">
                  <c:v>5.9999999999999995E-4</c:v>
                </c:pt>
                <c:pt idx="6">
                  <c:v>8.9999999999999998E-4</c:v>
                </c:pt>
                <c:pt idx="7">
                  <c:v>7.000000000000001E-4</c:v>
                </c:pt>
                <c:pt idx="8">
                  <c:v>1.1000000000000001E-3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00C-4797-93F5-A3BFBB4A2079}"/>
            </c:ext>
          </c:extLst>
        </c:ser>
        <c:ser>
          <c:idx val="9"/>
          <c:order val="9"/>
          <c:tx>
            <c:strRef>
              <c:f>bc_čas!$K$2</c:f>
              <c:strCache>
                <c:ptCount val="1"/>
                <c:pt idx="0">
                  <c:v>9. rok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bc_čas!$A$3:$A$18</c:f>
              <c:numCache>
                <c:formatCode>@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bc_čas!$K$3:$K$18</c:f>
              <c:numCache>
                <c:formatCode>0%</c:formatCode>
                <c:ptCount val="16"/>
                <c:pt idx="0">
                  <c:v>5.0000000000000001E-4</c:v>
                </c:pt>
                <c:pt idx="1">
                  <c:v>2.9999999999999997E-4</c:v>
                </c:pt>
                <c:pt idx="2">
                  <c:v>2.0000000000000001E-4</c:v>
                </c:pt>
                <c:pt idx="3">
                  <c:v>2.0000000000000001E-4</c:v>
                </c:pt>
                <c:pt idx="4">
                  <c:v>2.0000000000000001E-4</c:v>
                </c:pt>
                <c:pt idx="5">
                  <c:v>4.0000000000000002E-4</c:v>
                </c:pt>
                <c:pt idx="6">
                  <c:v>2.0000000000000001E-4</c:v>
                </c:pt>
                <c:pt idx="7">
                  <c:v>5.9999999999999995E-4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00C-4797-93F5-A3BFBB4A2079}"/>
            </c:ext>
          </c:extLst>
        </c:ser>
        <c:ser>
          <c:idx val="10"/>
          <c:order val="10"/>
          <c:tx>
            <c:strRef>
              <c:f>bc_čas!$L$2</c:f>
              <c:strCache>
                <c:ptCount val="1"/>
                <c:pt idx="0">
                  <c:v>10+. rok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bc_čas!$A$3:$A$18</c:f>
              <c:numCache>
                <c:formatCode>@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bc_čas!$L$3:$L$18</c:f>
              <c:numCache>
                <c:formatCode>0%</c:formatCode>
                <c:ptCount val="16"/>
                <c:pt idx="0">
                  <c:v>5.0000000000000001E-4</c:v>
                </c:pt>
                <c:pt idx="1">
                  <c:v>6.0000000000000006E-4</c:v>
                </c:pt>
                <c:pt idx="2">
                  <c:v>4.0000000000000002E-4</c:v>
                </c:pt>
                <c:pt idx="3">
                  <c:v>1E-4</c:v>
                </c:pt>
                <c:pt idx="4">
                  <c:v>3.0000000000000003E-4</c:v>
                </c:pt>
                <c:pt idx="5">
                  <c:v>1E-4</c:v>
                </c:pt>
                <c:pt idx="6">
                  <c:v>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00C-4797-93F5-A3BFBB4A20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50408904"/>
        <c:axId val="350409232"/>
      </c:barChart>
      <c:catAx>
        <c:axId val="3504089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Rok započetí studia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0409232"/>
        <c:crosses val="autoZero"/>
        <c:auto val="1"/>
        <c:lblAlgn val="ctr"/>
        <c:lblOffset val="100"/>
        <c:noMultiLvlLbl val="0"/>
      </c:catAx>
      <c:valAx>
        <c:axId val="35040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0408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1129043431488999"/>
          <c:y val="0.16825193392071658"/>
          <c:w val="8.0628525394887782E-2"/>
          <c:h val="0.476385976513540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dirty="0"/>
              <a:t>Neúspěšně ukončená bakalářská studia započatá 2013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bc_VŠ!$B$2</c:f>
              <c:strCache>
                <c:ptCount val="1"/>
                <c:pt idx="0">
                  <c:v>0. rok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bc_VŠ!$A$3:$A$28</c:f>
              <c:strCache>
                <c:ptCount val="26"/>
                <c:pt idx="0">
                  <c:v>TUL</c:v>
                </c:pt>
                <c:pt idx="1">
                  <c:v>VŠCHT</c:v>
                </c:pt>
                <c:pt idx="2">
                  <c:v>VŠB-TUO</c:v>
                </c:pt>
                <c:pt idx="3">
                  <c:v>UPa</c:v>
                </c:pt>
                <c:pt idx="4">
                  <c:v>UJEP</c:v>
                </c:pt>
                <c:pt idx="5">
                  <c:v>ČZU</c:v>
                </c:pt>
                <c:pt idx="6">
                  <c:v>ČVUT</c:v>
                </c:pt>
                <c:pt idx="7">
                  <c:v>SUO</c:v>
                </c:pt>
                <c:pt idx="8">
                  <c:v>UTB</c:v>
                </c:pt>
                <c:pt idx="9">
                  <c:v>ZČU</c:v>
                </c:pt>
                <c:pt idx="10">
                  <c:v>VVŠ</c:v>
                </c:pt>
                <c:pt idx="11">
                  <c:v>MU</c:v>
                </c:pt>
                <c:pt idx="12">
                  <c:v>všechny VŠ</c:v>
                </c:pt>
                <c:pt idx="13">
                  <c:v>UPOL</c:v>
                </c:pt>
                <c:pt idx="14">
                  <c:v>VUT</c:v>
                </c:pt>
                <c:pt idx="15">
                  <c:v>MENDELU</c:v>
                </c:pt>
                <c:pt idx="16">
                  <c:v>JČU</c:v>
                </c:pt>
                <c:pt idx="17">
                  <c:v>UK</c:v>
                </c:pt>
                <c:pt idx="18">
                  <c:v>OU</c:v>
                </c:pt>
                <c:pt idx="19">
                  <c:v>UHK</c:v>
                </c:pt>
                <c:pt idx="20">
                  <c:v>VŠE</c:v>
                </c:pt>
                <c:pt idx="21">
                  <c:v>VFU</c:v>
                </c:pt>
                <c:pt idx="22">
                  <c:v>AMU</c:v>
                </c:pt>
                <c:pt idx="23">
                  <c:v>VŠUP</c:v>
                </c:pt>
                <c:pt idx="24">
                  <c:v>JAMU</c:v>
                </c:pt>
                <c:pt idx="25">
                  <c:v>soukromé VŠ</c:v>
                </c:pt>
              </c:strCache>
            </c:strRef>
          </c:cat>
          <c:val>
            <c:numRef>
              <c:f>bc_VŠ!$B$3:$B$28</c:f>
              <c:numCache>
                <c:formatCode>0%</c:formatCode>
                <c:ptCount val="26"/>
                <c:pt idx="0">
                  <c:v>5.28E-2</c:v>
                </c:pt>
                <c:pt idx="1">
                  <c:v>4.5599999999999995E-2</c:v>
                </c:pt>
                <c:pt idx="2">
                  <c:v>4.8000000000000001E-2</c:v>
                </c:pt>
                <c:pt idx="3">
                  <c:v>4.4400000000000002E-2</c:v>
                </c:pt>
                <c:pt idx="4">
                  <c:v>7.6299999999999993E-2</c:v>
                </c:pt>
                <c:pt idx="5">
                  <c:v>7.6799999999999993E-2</c:v>
                </c:pt>
                <c:pt idx="6">
                  <c:v>4.7E-2</c:v>
                </c:pt>
                <c:pt idx="7">
                  <c:v>5.6799999999999996E-2</c:v>
                </c:pt>
                <c:pt idx="8">
                  <c:v>8.4499999999999992E-2</c:v>
                </c:pt>
                <c:pt idx="9">
                  <c:v>5.5500000000000001E-2</c:v>
                </c:pt>
                <c:pt idx="10">
                  <c:v>5.5999999999999994E-2</c:v>
                </c:pt>
                <c:pt idx="11">
                  <c:v>7.3800000000000004E-2</c:v>
                </c:pt>
                <c:pt idx="12">
                  <c:v>5.5999999999999994E-2</c:v>
                </c:pt>
                <c:pt idx="13">
                  <c:v>3.7900000000000003E-2</c:v>
                </c:pt>
                <c:pt idx="14">
                  <c:v>4.4999999999999998E-2</c:v>
                </c:pt>
                <c:pt idx="15">
                  <c:v>6.8600000000000008E-2</c:v>
                </c:pt>
                <c:pt idx="16">
                  <c:v>3.6499999999999998E-2</c:v>
                </c:pt>
                <c:pt idx="17">
                  <c:v>3.3000000000000002E-2</c:v>
                </c:pt>
                <c:pt idx="18">
                  <c:v>6.5700000000000008E-2</c:v>
                </c:pt>
                <c:pt idx="19">
                  <c:v>2.5399999999999999E-2</c:v>
                </c:pt>
                <c:pt idx="20">
                  <c:v>6.1200000000000004E-2</c:v>
                </c:pt>
                <c:pt idx="21">
                  <c:v>5.0300000000000004E-2</c:v>
                </c:pt>
                <c:pt idx="22">
                  <c:v>4.5000000000000005E-3</c:v>
                </c:pt>
                <c:pt idx="23">
                  <c:v>0</c:v>
                </c:pt>
                <c:pt idx="24">
                  <c:v>0</c:v>
                </c:pt>
                <c:pt idx="25">
                  <c:v>5.57E-2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DD-4B1B-A53B-CFA754EB617E}"/>
            </c:ext>
          </c:extLst>
        </c:ser>
        <c:ser>
          <c:idx val="1"/>
          <c:order val="1"/>
          <c:tx>
            <c:strRef>
              <c:f>bc_VŠ!$C$2</c:f>
              <c:strCache>
                <c:ptCount val="1"/>
                <c:pt idx="0">
                  <c:v>1. rok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bc_VŠ!$A$3:$A$28</c:f>
              <c:strCache>
                <c:ptCount val="26"/>
                <c:pt idx="0">
                  <c:v>TUL</c:v>
                </c:pt>
                <c:pt idx="1">
                  <c:v>VŠCHT</c:v>
                </c:pt>
                <c:pt idx="2">
                  <c:v>VŠB-TUO</c:v>
                </c:pt>
                <c:pt idx="3">
                  <c:v>UPa</c:v>
                </c:pt>
                <c:pt idx="4">
                  <c:v>UJEP</c:v>
                </c:pt>
                <c:pt idx="5">
                  <c:v>ČZU</c:v>
                </c:pt>
                <c:pt idx="6">
                  <c:v>ČVUT</c:v>
                </c:pt>
                <c:pt idx="7">
                  <c:v>SUO</c:v>
                </c:pt>
                <c:pt idx="8">
                  <c:v>UTB</c:v>
                </c:pt>
                <c:pt idx="9">
                  <c:v>ZČU</c:v>
                </c:pt>
                <c:pt idx="10">
                  <c:v>VVŠ</c:v>
                </c:pt>
                <c:pt idx="11">
                  <c:v>MU</c:v>
                </c:pt>
                <c:pt idx="12">
                  <c:v>všechny VŠ</c:v>
                </c:pt>
                <c:pt idx="13">
                  <c:v>UPOL</c:v>
                </c:pt>
                <c:pt idx="14">
                  <c:v>VUT</c:v>
                </c:pt>
                <c:pt idx="15">
                  <c:v>MENDELU</c:v>
                </c:pt>
                <c:pt idx="16">
                  <c:v>JČU</c:v>
                </c:pt>
                <c:pt idx="17">
                  <c:v>UK</c:v>
                </c:pt>
                <c:pt idx="18">
                  <c:v>OU</c:v>
                </c:pt>
                <c:pt idx="19">
                  <c:v>UHK</c:v>
                </c:pt>
                <c:pt idx="20">
                  <c:v>VŠE</c:v>
                </c:pt>
                <c:pt idx="21">
                  <c:v>VFU</c:v>
                </c:pt>
                <c:pt idx="22">
                  <c:v>AMU</c:v>
                </c:pt>
                <c:pt idx="23">
                  <c:v>VŠUP</c:v>
                </c:pt>
                <c:pt idx="24">
                  <c:v>JAMU</c:v>
                </c:pt>
                <c:pt idx="25">
                  <c:v>soukromé VŠ</c:v>
                </c:pt>
              </c:strCache>
            </c:strRef>
          </c:cat>
          <c:val>
            <c:numRef>
              <c:f>bc_VŠ!$C$3:$C$28</c:f>
              <c:numCache>
                <c:formatCode>0%</c:formatCode>
                <c:ptCount val="26"/>
                <c:pt idx="0">
                  <c:v>0.49329999999999996</c:v>
                </c:pt>
                <c:pt idx="1">
                  <c:v>0.52129999999999999</c:v>
                </c:pt>
                <c:pt idx="2">
                  <c:v>0.44780000000000003</c:v>
                </c:pt>
                <c:pt idx="3">
                  <c:v>0.39880000000000004</c:v>
                </c:pt>
                <c:pt idx="4">
                  <c:v>0.40380000000000005</c:v>
                </c:pt>
                <c:pt idx="5">
                  <c:v>0.32380000000000003</c:v>
                </c:pt>
                <c:pt idx="6">
                  <c:v>0.3962</c:v>
                </c:pt>
                <c:pt idx="7">
                  <c:v>0.43920000000000003</c:v>
                </c:pt>
                <c:pt idx="8">
                  <c:v>0.34020000000000006</c:v>
                </c:pt>
                <c:pt idx="9">
                  <c:v>0.37290000000000001</c:v>
                </c:pt>
                <c:pt idx="10">
                  <c:v>0.34740000000000004</c:v>
                </c:pt>
                <c:pt idx="11">
                  <c:v>0.29059999999999997</c:v>
                </c:pt>
                <c:pt idx="12">
                  <c:v>0.32340000000000002</c:v>
                </c:pt>
                <c:pt idx="13">
                  <c:v>0.31859999999999999</c:v>
                </c:pt>
                <c:pt idx="14">
                  <c:v>0.33649999999999997</c:v>
                </c:pt>
                <c:pt idx="15">
                  <c:v>0.32159999999999994</c:v>
                </c:pt>
                <c:pt idx="16">
                  <c:v>0.31140000000000001</c:v>
                </c:pt>
                <c:pt idx="17">
                  <c:v>0.31240000000000001</c:v>
                </c:pt>
                <c:pt idx="18">
                  <c:v>0.26280000000000003</c:v>
                </c:pt>
                <c:pt idx="19">
                  <c:v>0.29930000000000001</c:v>
                </c:pt>
                <c:pt idx="20">
                  <c:v>0.24609999999999999</c:v>
                </c:pt>
                <c:pt idx="21">
                  <c:v>0.15640000000000001</c:v>
                </c:pt>
                <c:pt idx="22">
                  <c:v>9.8699999999999996E-2</c:v>
                </c:pt>
                <c:pt idx="23">
                  <c:v>4.0300000000000002E-2</c:v>
                </c:pt>
                <c:pt idx="24">
                  <c:v>4.0300000000000002E-2</c:v>
                </c:pt>
                <c:pt idx="25">
                  <c:v>0.16010000000000002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DD-4B1B-A53B-CFA754EB617E}"/>
            </c:ext>
          </c:extLst>
        </c:ser>
        <c:ser>
          <c:idx val="2"/>
          <c:order val="2"/>
          <c:tx>
            <c:strRef>
              <c:f>bc_VŠ!$D$2</c:f>
              <c:strCache>
                <c:ptCount val="1"/>
                <c:pt idx="0">
                  <c:v>2. rok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bc_VŠ!$A$3:$A$28</c:f>
              <c:strCache>
                <c:ptCount val="26"/>
                <c:pt idx="0">
                  <c:v>TUL</c:v>
                </c:pt>
                <c:pt idx="1">
                  <c:v>VŠCHT</c:v>
                </c:pt>
                <c:pt idx="2">
                  <c:v>VŠB-TUO</c:v>
                </c:pt>
                <c:pt idx="3">
                  <c:v>UPa</c:v>
                </c:pt>
                <c:pt idx="4">
                  <c:v>UJEP</c:v>
                </c:pt>
                <c:pt idx="5">
                  <c:v>ČZU</c:v>
                </c:pt>
                <c:pt idx="6">
                  <c:v>ČVUT</c:v>
                </c:pt>
                <c:pt idx="7">
                  <c:v>SUO</c:v>
                </c:pt>
                <c:pt idx="8">
                  <c:v>UTB</c:v>
                </c:pt>
                <c:pt idx="9">
                  <c:v>ZČU</c:v>
                </c:pt>
                <c:pt idx="10">
                  <c:v>VVŠ</c:v>
                </c:pt>
                <c:pt idx="11">
                  <c:v>MU</c:v>
                </c:pt>
                <c:pt idx="12">
                  <c:v>všechny VŠ</c:v>
                </c:pt>
                <c:pt idx="13">
                  <c:v>UPOL</c:v>
                </c:pt>
                <c:pt idx="14">
                  <c:v>VUT</c:v>
                </c:pt>
                <c:pt idx="15">
                  <c:v>MENDELU</c:v>
                </c:pt>
                <c:pt idx="16">
                  <c:v>JČU</c:v>
                </c:pt>
                <c:pt idx="17">
                  <c:v>UK</c:v>
                </c:pt>
                <c:pt idx="18">
                  <c:v>OU</c:v>
                </c:pt>
                <c:pt idx="19">
                  <c:v>UHK</c:v>
                </c:pt>
                <c:pt idx="20">
                  <c:v>VŠE</c:v>
                </c:pt>
                <c:pt idx="21">
                  <c:v>VFU</c:v>
                </c:pt>
                <c:pt idx="22">
                  <c:v>AMU</c:v>
                </c:pt>
                <c:pt idx="23">
                  <c:v>VŠUP</c:v>
                </c:pt>
                <c:pt idx="24">
                  <c:v>JAMU</c:v>
                </c:pt>
                <c:pt idx="25">
                  <c:v>soukromé VŠ</c:v>
                </c:pt>
              </c:strCache>
            </c:strRef>
          </c:cat>
          <c:val>
            <c:numRef>
              <c:f>bc_VŠ!$D$3:$D$28</c:f>
              <c:numCache>
                <c:formatCode>0%</c:formatCode>
                <c:ptCount val="26"/>
                <c:pt idx="0">
                  <c:v>7.3200000000000001E-2</c:v>
                </c:pt>
                <c:pt idx="1">
                  <c:v>9.3699999999999992E-2</c:v>
                </c:pt>
                <c:pt idx="2">
                  <c:v>0.11019999999999999</c:v>
                </c:pt>
                <c:pt idx="3">
                  <c:v>0.14649999999999999</c:v>
                </c:pt>
                <c:pt idx="4">
                  <c:v>8.3299999999999999E-2</c:v>
                </c:pt>
                <c:pt idx="5">
                  <c:v>0.1605</c:v>
                </c:pt>
                <c:pt idx="6">
                  <c:v>0.13369999999999999</c:v>
                </c:pt>
                <c:pt idx="7">
                  <c:v>7.4299999999999991E-2</c:v>
                </c:pt>
                <c:pt idx="8">
                  <c:v>0.107</c:v>
                </c:pt>
                <c:pt idx="9">
                  <c:v>8.6199999999999999E-2</c:v>
                </c:pt>
                <c:pt idx="10">
                  <c:v>0.10589999999999999</c:v>
                </c:pt>
                <c:pt idx="11">
                  <c:v>0.11550000000000001</c:v>
                </c:pt>
                <c:pt idx="12">
                  <c:v>0.10390000000000001</c:v>
                </c:pt>
                <c:pt idx="13">
                  <c:v>0.12210000000000001</c:v>
                </c:pt>
                <c:pt idx="14">
                  <c:v>8.9099999999999999E-2</c:v>
                </c:pt>
                <c:pt idx="15">
                  <c:v>7.0000000000000007E-2</c:v>
                </c:pt>
                <c:pt idx="16">
                  <c:v>9.3000000000000013E-2</c:v>
                </c:pt>
                <c:pt idx="17">
                  <c:v>8.8100000000000012E-2</c:v>
                </c:pt>
                <c:pt idx="18">
                  <c:v>9.4499999999999987E-2</c:v>
                </c:pt>
                <c:pt idx="19">
                  <c:v>9.3100000000000002E-2</c:v>
                </c:pt>
                <c:pt idx="20">
                  <c:v>9.2799999999999994E-2</c:v>
                </c:pt>
                <c:pt idx="21">
                  <c:v>6.7000000000000004E-2</c:v>
                </c:pt>
                <c:pt idx="22">
                  <c:v>4.4800000000000006E-2</c:v>
                </c:pt>
                <c:pt idx="23">
                  <c:v>4.8399999999999999E-2</c:v>
                </c:pt>
                <c:pt idx="24">
                  <c:v>4.8399999999999999E-2</c:v>
                </c:pt>
                <c:pt idx="25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DD-4B1B-A53B-CFA754EB617E}"/>
            </c:ext>
          </c:extLst>
        </c:ser>
        <c:ser>
          <c:idx val="3"/>
          <c:order val="3"/>
          <c:tx>
            <c:strRef>
              <c:f>bc_VŠ!$E$2</c:f>
              <c:strCache>
                <c:ptCount val="1"/>
                <c:pt idx="0">
                  <c:v>3. rok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bc_VŠ!$A$3:$A$28</c:f>
              <c:strCache>
                <c:ptCount val="26"/>
                <c:pt idx="0">
                  <c:v>TUL</c:v>
                </c:pt>
                <c:pt idx="1">
                  <c:v>VŠCHT</c:v>
                </c:pt>
                <c:pt idx="2">
                  <c:v>VŠB-TUO</c:v>
                </c:pt>
                <c:pt idx="3">
                  <c:v>UPa</c:v>
                </c:pt>
                <c:pt idx="4">
                  <c:v>UJEP</c:v>
                </c:pt>
                <c:pt idx="5">
                  <c:v>ČZU</c:v>
                </c:pt>
                <c:pt idx="6">
                  <c:v>ČVUT</c:v>
                </c:pt>
                <c:pt idx="7">
                  <c:v>SUO</c:v>
                </c:pt>
                <c:pt idx="8">
                  <c:v>UTB</c:v>
                </c:pt>
                <c:pt idx="9">
                  <c:v>ZČU</c:v>
                </c:pt>
                <c:pt idx="10">
                  <c:v>VVŠ</c:v>
                </c:pt>
                <c:pt idx="11">
                  <c:v>MU</c:v>
                </c:pt>
                <c:pt idx="12">
                  <c:v>všechny VŠ</c:v>
                </c:pt>
                <c:pt idx="13">
                  <c:v>UPOL</c:v>
                </c:pt>
                <c:pt idx="14">
                  <c:v>VUT</c:v>
                </c:pt>
                <c:pt idx="15">
                  <c:v>MENDELU</c:v>
                </c:pt>
                <c:pt idx="16">
                  <c:v>JČU</c:v>
                </c:pt>
                <c:pt idx="17">
                  <c:v>UK</c:v>
                </c:pt>
                <c:pt idx="18">
                  <c:v>OU</c:v>
                </c:pt>
                <c:pt idx="19">
                  <c:v>UHK</c:v>
                </c:pt>
                <c:pt idx="20">
                  <c:v>VŠE</c:v>
                </c:pt>
                <c:pt idx="21">
                  <c:v>VFU</c:v>
                </c:pt>
                <c:pt idx="22">
                  <c:v>AMU</c:v>
                </c:pt>
                <c:pt idx="23">
                  <c:v>VŠUP</c:v>
                </c:pt>
                <c:pt idx="24">
                  <c:v>JAMU</c:v>
                </c:pt>
                <c:pt idx="25">
                  <c:v>soukromé VŠ</c:v>
                </c:pt>
              </c:strCache>
            </c:strRef>
          </c:cat>
          <c:val>
            <c:numRef>
              <c:f>bc_VŠ!$E$3:$E$28</c:f>
              <c:numCache>
                <c:formatCode>0%</c:formatCode>
                <c:ptCount val="26"/>
                <c:pt idx="0">
                  <c:v>6.5099999999999991E-2</c:v>
                </c:pt>
                <c:pt idx="1">
                  <c:v>2.4E-2</c:v>
                </c:pt>
                <c:pt idx="2">
                  <c:v>3.78E-2</c:v>
                </c:pt>
                <c:pt idx="3">
                  <c:v>4.0099999999999997E-2</c:v>
                </c:pt>
                <c:pt idx="4">
                  <c:v>5.2400000000000002E-2</c:v>
                </c:pt>
                <c:pt idx="5">
                  <c:v>5.0499999999999996E-2</c:v>
                </c:pt>
                <c:pt idx="6">
                  <c:v>3.8100000000000002E-2</c:v>
                </c:pt>
                <c:pt idx="7">
                  <c:v>2.8399999999999998E-2</c:v>
                </c:pt>
                <c:pt idx="8">
                  <c:v>3.5299999999999998E-2</c:v>
                </c:pt>
                <c:pt idx="9">
                  <c:v>4.9699999999999994E-2</c:v>
                </c:pt>
                <c:pt idx="10">
                  <c:v>4.5100000000000001E-2</c:v>
                </c:pt>
                <c:pt idx="11">
                  <c:v>5.21E-2</c:v>
                </c:pt>
                <c:pt idx="12">
                  <c:v>4.82E-2</c:v>
                </c:pt>
                <c:pt idx="13">
                  <c:v>4.4600000000000001E-2</c:v>
                </c:pt>
                <c:pt idx="14">
                  <c:v>4.2800000000000005E-2</c:v>
                </c:pt>
                <c:pt idx="15">
                  <c:v>4.2900000000000001E-2</c:v>
                </c:pt>
                <c:pt idx="16">
                  <c:v>4.7400000000000005E-2</c:v>
                </c:pt>
                <c:pt idx="17">
                  <c:v>4.36E-2</c:v>
                </c:pt>
                <c:pt idx="18">
                  <c:v>5.7000000000000002E-2</c:v>
                </c:pt>
                <c:pt idx="19">
                  <c:v>4.4299999999999999E-2</c:v>
                </c:pt>
                <c:pt idx="20">
                  <c:v>3.9699999999999999E-2</c:v>
                </c:pt>
                <c:pt idx="21">
                  <c:v>2.23E-2</c:v>
                </c:pt>
                <c:pt idx="22">
                  <c:v>4.0399999999999998E-2</c:v>
                </c:pt>
                <c:pt idx="23">
                  <c:v>4.0300000000000002E-2</c:v>
                </c:pt>
                <c:pt idx="24">
                  <c:v>4.0300000000000002E-2</c:v>
                </c:pt>
                <c:pt idx="25">
                  <c:v>6.88E-2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DD-4B1B-A53B-CFA754EB617E}"/>
            </c:ext>
          </c:extLst>
        </c:ser>
        <c:ser>
          <c:idx val="4"/>
          <c:order val="4"/>
          <c:tx>
            <c:strRef>
              <c:f>bc_VŠ!$F$2</c:f>
              <c:strCache>
                <c:ptCount val="1"/>
                <c:pt idx="0">
                  <c:v>4. rok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bc_VŠ!$A$3:$A$28</c:f>
              <c:strCache>
                <c:ptCount val="26"/>
                <c:pt idx="0">
                  <c:v>TUL</c:v>
                </c:pt>
                <c:pt idx="1">
                  <c:v>VŠCHT</c:v>
                </c:pt>
                <c:pt idx="2">
                  <c:v>VŠB-TUO</c:v>
                </c:pt>
                <c:pt idx="3">
                  <c:v>UPa</c:v>
                </c:pt>
                <c:pt idx="4">
                  <c:v>UJEP</c:v>
                </c:pt>
                <c:pt idx="5">
                  <c:v>ČZU</c:v>
                </c:pt>
                <c:pt idx="6">
                  <c:v>ČVUT</c:v>
                </c:pt>
                <c:pt idx="7">
                  <c:v>SUO</c:v>
                </c:pt>
                <c:pt idx="8">
                  <c:v>UTB</c:v>
                </c:pt>
                <c:pt idx="9">
                  <c:v>ZČU</c:v>
                </c:pt>
                <c:pt idx="10">
                  <c:v>VVŠ</c:v>
                </c:pt>
                <c:pt idx="11">
                  <c:v>MU</c:v>
                </c:pt>
                <c:pt idx="12">
                  <c:v>všechny VŠ</c:v>
                </c:pt>
                <c:pt idx="13">
                  <c:v>UPOL</c:v>
                </c:pt>
                <c:pt idx="14">
                  <c:v>VUT</c:v>
                </c:pt>
                <c:pt idx="15">
                  <c:v>MENDELU</c:v>
                </c:pt>
                <c:pt idx="16">
                  <c:v>JČU</c:v>
                </c:pt>
                <c:pt idx="17">
                  <c:v>UK</c:v>
                </c:pt>
                <c:pt idx="18">
                  <c:v>OU</c:v>
                </c:pt>
                <c:pt idx="19">
                  <c:v>UHK</c:v>
                </c:pt>
                <c:pt idx="20">
                  <c:v>VŠE</c:v>
                </c:pt>
                <c:pt idx="21">
                  <c:v>VFU</c:v>
                </c:pt>
                <c:pt idx="22">
                  <c:v>AMU</c:v>
                </c:pt>
                <c:pt idx="23">
                  <c:v>VŠUP</c:v>
                </c:pt>
                <c:pt idx="24">
                  <c:v>JAMU</c:v>
                </c:pt>
                <c:pt idx="25">
                  <c:v>soukromé VŠ</c:v>
                </c:pt>
              </c:strCache>
            </c:strRef>
          </c:cat>
          <c:val>
            <c:numRef>
              <c:f>bc_VŠ!$F$3:$F$28</c:f>
              <c:numCache>
                <c:formatCode>0%</c:formatCode>
                <c:ptCount val="26"/>
                <c:pt idx="0">
                  <c:v>2.9300000000000003E-2</c:v>
                </c:pt>
                <c:pt idx="1">
                  <c:v>1.32E-2</c:v>
                </c:pt>
                <c:pt idx="2">
                  <c:v>2.3799999999999998E-2</c:v>
                </c:pt>
                <c:pt idx="3">
                  <c:v>3.6299999999999999E-2</c:v>
                </c:pt>
                <c:pt idx="4">
                  <c:v>2.8199999999999999E-2</c:v>
                </c:pt>
                <c:pt idx="5">
                  <c:v>2.52E-2</c:v>
                </c:pt>
                <c:pt idx="6">
                  <c:v>1.7399999999999999E-2</c:v>
                </c:pt>
                <c:pt idx="7">
                  <c:v>1.55E-2</c:v>
                </c:pt>
                <c:pt idx="8">
                  <c:v>1.9099999999999999E-2</c:v>
                </c:pt>
                <c:pt idx="9">
                  <c:v>2.12E-2</c:v>
                </c:pt>
                <c:pt idx="10">
                  <c:v>2.7999999999999997E-2</c:v>
                </c:pt>
                <c:pt idx="11">
                  <c:v>3.9E-2</c:v>
                </c:pt>
                <c:pt idx="12">
                  <c:v>2.9900000000000003E-2</c:v>
                </c:pt>
                <c:pt idx="13">
                  <c:v>2.4399999999999998E-2</c:v>
                </c:pt>
                <c:pt idx="14">
                  <c:v>2.7000000000000003E-2</c:v>
                </c:pt>
                <c:pt idx="15">
                  <c:v>2.9500000000000002E-2</c:v>
                </c:pt>
                <c:pt idx="16">
                  <c:v>2.98E-2</c:v>
                </c:pt>
                <c:pt idx="17">
                  <c:v>3.6900000000000002E-2</c:v>
                </c:pt>
                <c:pt idx="18">
                  <c:v>2.3300000000000001E-2</c:v>
                </c:pt>
                <c:pt idx="19">
                  <c:v>3.9399999999999998E-2</c:v>
                </c:pt>
                <c:pt idx="20">
                  <c:v>1.7500000000000002E-2</c:v>
                </c:pt>
                <c:pt idx="21">
                  <c:v>2.7900000000000001E-2</c:v>
                </c:pt>
                <c:pt idx="22">
                  <c:v>3.1400000000000004E-2</c:v>
                </c:pt>
                <c:pt idx="23">
                  <c:v>1.61E-2</c:v>
                </c:pt>
                <c:pt idx="24">
                  <c:v>1.61E-2</c:v>
                </c:pt>
                <c:pt idx="25">
                  <c:v>4.2500000000000003E-2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EDD-4B1B-A53B-CFA754EB61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55294968"/>
        <c:axId val="283779016"/>
      </c:barChart>
      <c:catAx>
        <c:axId val="355294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3779016"/>
        <c:crosses val="autoZero"/>
        <c:auto val="1"/>
        <c:lblAlgn val="ctr"/>
        <c:lblOffset val="100"/>
        <c:noMultiLvlLbl val="0"/>
      </c:catAx>
      <c:valAx>
        <c:axId val="283779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5294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cs-CZ" sz="2000"/>
              <a:t>Fakulty UK, neúspěšně ukončená bakalářská studia započatá 2013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bc_UK!$B$2</c:f>
              <c:strCache>
                <c:ptCount val="1"/>
                <c:pt idx="0">
                  <c:v>0. rok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bc_UK!$A$3:$A$18</c:f>
              <c:strCache>
                <c:ptCount val="16"/>
                <c:pt idx="0">
                  <c:v>FHS</c:v>
                </c:pt>
                <c:pt idx="1">
                  <c:v>MFF</c:v>
                </c:pt>
                <c:pt idx="2">
                  <c:v>FaF</c:v>
                </c:pt>
                <c:pt idx="3">
                  <c:v>HTF</c:v>
                </c:pt>
                <c:pt idx="4">
                  <c:v>FTVS</c:v>
                </c:pt>
                <c:pt idx="5">
                  <c:v>celá UK</c:v>
                </c:pt>
                <c:pt idx="6">
                  <c:v>PřF</c:v>
                </c:pt>
                <c:pt idx="7">
                  <c:v>PedF</c:v>
                </c:pt>
                <c:pt idx="8">
                  <c:v>ETF</c:v>
                </c:pt>
                <c:pt idx="9">
                  <c:v>FSV</c:v>
                </c:pt>
                <c:pt idx="10">
                  <c:v>KTF</c:v>
                </c:pt>
                <c:pt idx="11">
                  <c:v>1.LF</c:v>
                </c:pt>
                <c:pt idx="12">
                  <c:v>FF</c:v>
                </c:pt>
                <c:pt idx="13">
                  <c:v>LF HK</c:v>
                </c:pt>
                <c:pt idx="14">
                  <c:v>2.LF</c:v>
                </c:pt>
                <c:pt idx="15">
                  <c:v>3.LF</c:v>
                </c:pt>
              </c:strCache>
            </c:strRef>
          </c:cat>
          <c:val>
            <c:numRef>
              <c:f>bc_UK!$B$3:$B$18</c:f>
              <c:numCache>
                <c:formatCode>0%</c:formatCode>
                <c:ptCount val="16"/>
                <c:pt idx="0">
                  <c:v>3.0699999999999998E-2</c:v>
                </c:pt>
                <c:pt idx="1">
                  <c:v>3.0299999999999997E-2</c:v>
                </c:pt>
                <c:pt idx="2">
                  <c:v>0.155</c:v>
                </c:pt>
                <c:pt idx="3">
                  <c:v>2.76E-2</c:v>
                </c:pt>
                <c:pt idx="4">
                  <c:v>2.23E-2</c:v>
                </c:pt>
                <c:pt idx="5">
                  <c:v>3.3000000000000002E-2</c:v>
                </c:pt>
                <c:pt idx="6">
                  <c:v>2.1000000000000001E-2</c:v>
                </c:pt>
                <c:pt idx="7">
                  <c:v>3.9900000000000005E-2</c:v>
                </c:pt>
                <c:pt idx="8">
                  <c:v>5.5199999999999999E-2</c:v>
                </c:pt>
                <c:pt idx="9">
                  <c:v>2.7799999999999998E-2</c:v>
                </c:pt>
                <c:pt idx="10">
                  <c:v>2.8799999999999999E-2</c:v>
                </c:pt>
                <c:pt idx="11">
                  <c:v>3.6000000000000004E-2</c:v>
                </c:pt>
                <c:pt idx="12">
                  <c:v>2.92E-2</c:v>
                </c:pt>
                <c:pt idx="13">
                  <c:v>0</c:v>
                </c:pt>
                <c:pt idx="14">
                  <c:v>9.0899999999999995E-2</c:v>
                </c:pt>
                <c:pt idx="15">
                  <c:v>1.8000000000000002E-2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95-446C-8CD3-188445E36FFA}"/>
            </c:ext>
          </c:extLst>
        </c:ser>
        <c:ser>
          <c:idx val="1"/>
          <c:order val="1"/>
          <c:tx>
            <c:strRef>
              <c:f>bc_UK!$C$2</c:f>
              <c:strCache>
                <c:ptCount val="1"/>
                <c:pt idx="0">
                  <c:v>1. rok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bc_UK!$A$3:$A$18</c:f>
              <c:strCache>
                <c:ptCount val="16"/>
                <c:pt idx="0">
                  <c:v>FHS</c:v>
                </c:pt>
                <c:pt idx="1">
                  <c:v>MFF</c:v>
                </c:pt>
                <c:pt idx="2">
                  <c:v>FaF</c:v>
                </c:pt>
                <c:pt idx="3">
                  <c:v>HTF</c:v>
                </c:pt>
                <c:pt idx="4">
                  <c:v>FTVS</c:v>
                </c:pt>
                <c:pt idx="5">
                  <c:v>celá UK</c:v>
                </c:pt>
                <c:pt idx="6">
                  <c:v>PřF</c:v>
                </c:pt>
                <c:pt idx="7">
                  <c:v>PedF</c:v>
                </c:pt>
                <c:pt idx="8">
                  <c:v>ETF</c:v>
                </c:pt>
                <c:pt idx="9">
                  <c:v>FSV</c:v>
                </c:pt>
                <c:pt idx="10">
                  <c:v>KTF</c:v>
                </c:pt>
                <c:pt idx="11">
                  <c:v>1.LF</c:v>
                </c:pt>
                <c:pt idx="12">
                  <c:v>FF</c:v>
                </c:pt>
                <c:pt idx="13">
                  <c:v>LF HK</c:v>
                </c:pt>
                <c:pt idx="14">
                  <c:v>2.LF</c:v>
                </c:pt>
                <c:pt idx="15">
                  <c:v>3.LF</c:v>
                </c:pt>
              </c:strCache>
            </c:strRef>
          </c:cat>
          <c:val>
            <c:numRef>
              <c:f>bc_UK!$C$3:$C$18</c:f>
              <c:numCache>
                <c:formatCode>0%</c:formatCode>
                <c:ptCount val="16"/>
                <c:pt idx="0">
                  <c:v>0.52739999999999998</c:v>
                </c:pt>
                <c:pt idx="1">
                  <c:v>0.52049999999999996</c:v>
                </c:pt>
                <c:pt idx="2">
                  <c:v>0.24030000000000001</c:v>
                </c:pt>
                <c:pt idx="3">
                  <c:v>0.37590000000000001</c:v>
                </c:pt>
                <c:pt idx="4">
                  <c:v>0.31980000000000003</c:v>
                </c:pt>
                <c:pt idx="5">
                  <c:v>0.31240000000000001</c:v>
                </c:pt>
                <c:pt idx="6">
                  <c:v>0.32919999999999999</c:v>
                </c:pt>
                <c:pt idx="7">
                  <c:v>0.25829999999999997</c:v>
                </c:pt>
                <c:pt idx="8">
                  <c:v>0.2928</c:v>
                </c:pt>
                <c:pt idx="9">
                  <c:v>0.19210000000000002</c:v>
                </c:pt>
                <c:pt idx="10">
                  <c:v>0.16550000000000001</c:v>
                </c:pt>
                <c:pt idx="11">
                  <c:v>0.2162</c:v>
                </c:pt>
                <c:pt idx="12">
                  <c:v>0.24609999999999999</c:v>
                </c:pt>
                <c:pt idx="13">
                  <c:v>0.26669999999999999</c:v>
                </c:pt>
                <c:pt idx="14">
                  <c:v>0.1515</c:v>
                </c:pt>
                <c:pt idx="15">
                  <c:v>0.12570000000000001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95-446C-8CD3-188445E36FFA}"/>
            </c:ext>
          </c:extLst>
        </c:ser>
        <c:ser>
          <c:idx val="2"/>
          <c:order val="2"/>
          <c:tx>
            <c:strRef>
              <c:f>bc_UK!$D$2</c:f>
              <c:strCache>
                <c:ptCount val="1"/>
                <c:pt idx="0">
                  <c:v>2. rok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bc_UK!$A$3:$A$18</c:f>
              <c:strCache>
                <c:ptCount val="16"/>
                <c:pt idx="0">
                  <c:v>FHS</c:v>
                </c:pt>
                <c:pt idx="1">
                  <c:v>MFF</c:v>
                </c:pt>
                <c:pt idx="2">
                  <c:v>FaF</c:v>
                </c:pt>
                <c:pt idx="3">
                  <c:v>HTF</c:v>
                </c:pt>
                <c:pt idx="4">
                  <c:v>FTVS</c:v>
                </c:pt>
                <c:pt idx="5">
                  <c:v>celá UK</c:v>
                </c:pt>
                <c:pt idx="6">
                  <c:v>PřF</c:v>
                </c:pt>
                <c:pt idx="7">
                  <c:v>PedF</c:v>
                </c:pt>
                <c:pt idx="8">
                  <c:v>ETF</c:v>
                </c:pt>
                <c:pt idx="9">
                  <c:v>FSV</c:v>
                </c:pt>
                <c:pt idx="10">
                  <c:v>KTF</c:v>
                </c:pt>
                <c:pt idx="11">
                  <c:v>1.LF</c:v>
                </c:pt>
                <c:pt idx="12">
                  <c:v>FF</c:v>
                </c:pt>
                <c:pt idx="13">
                  <c:v>LF HK</c:v>
                </c:pt>
                <c:pt idx="14">
                  <c:v>2.LF</c:v>
                </c:pt>
                <c:pt idx="15">
                  <c:v>3.LF</c:v>
                </c:pt>
              </c:strCache>
            </c:strRef>
          </c:cat>
          <c:val>
            <c:numRef>
              <c:f>bc_UK!$D$3:$D$18</c:f>
              <c:numCache>
                <c:formatCode>0%</c:formatCode>
                <c:ptCount val="16"/>
                <c:pt idx="0">
                  <c:v>0.16149999999999998</c:v>
                </c:pt>
                <c:pt idx="1">
                  <c:v>4.8099999999999997E-2</c:v>
                </c:pt>
                <c:pt idx="2">
                  <c:v>0.1318</c:v>
                </c:pt>
                <c:pt idx="3">
                  <c:v>6.9000000000000006E-2</c:v>
                </c:pt>
                <c:pt idx="4">
                  <c:v>8.6999999999999994E-2</c:v>
                </c:pt>
                <c:pt idx="5">
                  <c:v>8.8100000000000012E-2</c:v>
                </c:pt>
                <c:pt idx="6">
                  <c:v>7.1500000000000008E-2</c:v>
                </c:pt>
                <c:pt idx="7">
                  <c:v>9.3100000000000002E-2</c:v>
                </c:pt>
                <c:pt idx="8">
                  <c:v>6.08E-2</c:v>
                </c:pt>
                <c:pt idx="9">
                  <c:v>0.10859999999999999</c:v>
                </c:pt>
                <c:pt idx="10">
                  <c:v>0.1079</c:v>
                </c:pt>
                <c:pt idx="11">
                  <c:v>0.11259999999999999</c:v>
                </c:pt>
                <c:pt idx="12">
                  <c:v>5.16E-2</c:v>
                </c:pt>
                <c:pt idx="13">
                  <c:v>3.3300000000000003E-2</c:v>
                </c:pt>
                <c:pt idx="14">
                  <c:v>7.5800000000000006E-2</c:v>
                </c:pt>
                <c:pt idx="15">
                  <c:v>7.1900000000000006E-2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95-446C-8CD3-188445E36FFA}"/>
            </c:ext>
          </c:extLst>
        </c:ser>
        <c:ser>
          <c:idx val="3"/>
          <c:order val="3"/>
          <c:tx>
            <c:strRef>
              <c:f>bc_UK!$E$2</c:f>
              <c:strCache>
                <c:ptCount val="1"/>
                <c:pt idx="0">
                  <c:v>3. rok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bc_UK!$A$3:$A$18</c:f>
              <c:strCache>
                <c:ptCount val="16"/>
                <c:pt idx="0">
                  <c:v>FHS</c:v>
                </c:pt>
                <c:pt idx="1">
                  <c:v>MFF</c:v>
                </c:pt>
                <c:pt idx="2">
                  <c:v>FaF</c:v>
                </c:pt>
                <c:pt idx="3">
                  <c:v>HTF</c:v>
                </c:pt>
                <c:pt idx="4">
                  <c:v>FTVS</c:v>
                </c:pt>
                <c:pt idx="5">
                  <c:v>celá UK</c:v>
                </c:pt>
                <c:pt idx="6">
                  <c:v>PřF</c:v>
                </c:pt>
                <c:pt idx="7">
                  <c:v>PedF</c:v>
                </c:pt>
                <c:pt idx="8">
                  <c:v>ETF</c:v>
                </c:pt>
                <c:pt idx="9">
                  <c:v>FSV</c:v>
                </c:pt>
                <c:pt idx="10">
                  <c:v>KTF</c:v>
                </c:pt>
                <c:pt idx="11">
                  <c:v>1.LF</c:v>
                </c:pt>
                <c:pt idx="12">
                  <c:v>FF</c:v>
                </c:pt>
                <c:pt idx="13">
                  <c:v>LF HK</c:v>
                </c:pt>
                <c:pt idx="14">
                  <c:v>2.LF</c:v>
                </c:pt>
                <c:pt idx="15">
                  <c:v>3.LF</c:v>
                </c:pt>
              </c:strCache>
            </c:strRef>
          </c:cat>
          <c:val>
            <c:numRef>
              <c:f>bc_UK!$E$3:$E$18</c:f>
              <c:numCache>
                <c:formatCode>0%</c:formatCode>
                <c:ptCount val="16"/>
                <c:pt idx="0">
                  <c:v>4.8099999999999997E-2</c:v>
                </c:pt>
                <c:pt idx="1">
                  <c:v>3.2099999999999997E-2</c:v>
                </c:pt>
                <c:pt idx="2">
                  <c:v>3.1E-2</c:v>
                </c:pt>
                <c:pt idx="3">
                  <c:v>3.7900000000000003E-2</c:v>
                </c:pt>
                <c:pt idx="4">
                  <c:v>5.8700000000000002E-2</c:v>
                </c:pt>
                <c:pt idx="5">
                  <c:v>4.36E-2</c:v>
                </c:pt>
                <c:pt idx="6">
                  <c:v>3.2099999999999997E-2</c:v>
                </c:pt>
                <c:pt idx="7">
                  <c:v>5.1299999999999998E-2</c:v>
                </c:pt>
                <c:pt idx="8">
                  <c:v>1.66E-2</c:v>
                </c:pt>
                <c:pt idx="9">
                  <c:v>7.1500000000000008E-2</c:v>
                </c:pt>
                <c:pt idx="10">
                  <c:v>2.8799999999999999E-2</c:v>
                </c:pt>
                <c:pt idx="11">
                  <c:v>3.6000000000000004E-2</c:v>
                </c:pt>
                <c:pt idx="12">
                  <c:v>3.3099999999999997E-2</c:v>
                </c:pt>
                <c:pt idx="13">
                  <c:v>0</c:v>
                </c:pt>
                <c:pt idx="14">
                  <c:v>1.52E-2</c:v>
                </c:pt>
                <c:pt idx="15">
                  <c:v>5.3899999999999997E-2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95-446C-8CD3-188445E36FFA}"/>
            </c:ext>
          </c:extLst>
        </c:ser>
        <c:ser>
          <c:idx val="4"/>
          <c:order val="4"/>
          <c:tx>
            <c:strRef>
              <c:f>bc_UK!$F$2</c:f>
              <c:strCache>
                <c:ptCount val="1"/>
                <c:pt idx="0">
                  <c:v>4. rok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bc_UK!$A$3:$A$18</c:f>
              <c:strCache>
                <c:ptCount val="16"/>
                <c:pt idx="0">
                  <c:v>FHS</c:v>
                </c:pt>
                <c:pt idx="1">
                  <c:v>MFF</c:v>
                </c:pt>
                <c:pt idx="2">
                  <c:v>FaF</c:v>
                </c:pt>
                <c:pt idx="3">
                  <c:v>HTF</c:v>
                </c:pt>
                <c:pt idx="4">
                  <c:v>FTVS</c:v>
                </c:pt>
                <c:pt idx="5">
                  <c:v>celá UK</c:v>
                </c:pt>
                <c:pt idx="6">
                  <c:v>PřF</c:v>
                </c:pt>
                <c:pt idx="7">
                  <c:v>PedF</c:v>
                </c:pt>
                <c:pt idx="8">
                  <c:v>ETF</c:v>
                </c:pt>
                <c:pt idx="9">
                  <c:v>FSV</c:v>
                </c:pt>
                <c:pt idx="10">
                  <c:v>KTF</c:v>
                </c:pt>
                <c:pt idx="11">
                  <c:v>1.LF</c:v>
                </c:pt>
                <c:pt idx="12">
                  <c:v>FF</c:v>
                </c:pt>
                <c:pt idx="13">
                  <c:v>LF HK</c:v>
                </c:pt>
                <c:pt idx="14">
                  <c:v>2.LF</c:v>
                </c:pt>
                <c:pt idx="15">
                  <c:v>3.LF</c:v>
                </c:pt>
              </c:strCache>
            </c:strRef>
          </c:cat>
          <c:val>
            <c:numRef>
              <c:f>bc_UK!$F$3:$F$18</c:f>
              <c:numCache>
                <c:formatCode>0%</c:formatCode>
                <c:ptCount val="16"/>
                <c:pt idx="0">
                  <c:v>3.0699999999999998E-2</c:v>
                </c:pt>
                <c:pt idx="1">
                  <c:v>1.78E-2</c:v>
                </c:pt>
                <c:pt idx="2">
                  <c:v>4.6500000000000007E-2</c:v>
                </c:pt>
                <c:pt idx="3">
                  <c:v>6.2100000000000002E-2</c:v>
                </c:pt>
                <c:pt idx="4">
                  <c:v>5.4699999999999999E-2</c:v>
                </c:pt>
                <c:pt idx="5">
                  <c:v>3.6900000000000002E-2</c:v>
                </c:pt>
                <c:pt idx="6">
                  <c:v>2.5899999999999999E-2</c:v>
                </c:pt>
                <c:pt idx="7">
                  <c:v>2.4700000000000003E-2</c:v>
                </c:pt>
                <c:pt idx="8">
                  <c:v>3.8699999999999998E-2</c:v>
                </c:pt>
                <c:pt idx="9">
                  <c:v>3.7100000000000001E-2</c:v>
                </c:pt>
                <c:pt idx="10">
                  <c:v>8.6300000000000002E-2</c:v>
                </c:pt>
                <c:pt idx="11">
                  <c:v>1.3500000000000002E-2</c:v>
                </c:pt>
                <c:pt idx="12">
                  <c:v>4.9599999999999998E-2</c:v>
                </c:pt>
                <c:pt idx="13">
                  <c:v>6.6699999999999995E-2</c:v>
                </c:pt>
                <c:pt idx="14">
                  <c:v>1.52E-2</c:v>
                </c:pt>
                <c:pt idx="15">
                  <c:v>6.59E-2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95-446C-8CD3-188445E36F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42102240"/>
        <c:axId val="442107160"/>
      </c:barChart>
      <c:catAx>
        <c:axId val="44210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2107160"/>
        <c:crosses val="autoZero"/>
        <c:auto val="1"/>
        <c:lblAlgn val="ctr"/>
        <c:lblOffset val="100"/>
        <c:noMultiLvlLbl val="0"/>
      </c:catAx>
      <c:valAx>
        <c:axId val="442107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2102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595959"/>
          </a:solidFill>
        </a:defRPr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/>
              <a:t>Technické fakulty, neúspěšně ukončená bakalářská studia započatá 2013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bc_tech!$B$2</c:f>
              <c:strCache>
                <c:ptCount val="1"/>
                <c:pt idx="0">
                  <c:v>0. rok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bc_tech!$A$3:$A$47</c:f>
              <c:strCache>
                <c:ptCount val="45"/>
                <c:pt idx="0">
                  <c:v>TF ČZU</c:v>
                </c:pt>
                <c:pt idx="1">
                  <c:v>FVTM UJEP</c:v>
                </c:pt>
                <c:pt idx="2">
                  <c:v>FJFI ČVUT</c:v>
                </c:pt>
                <c:pt idx="3">
                  <c:v>FS TUL</c:v>
                </c:pt>
                <c:pt idx="4">
                  <c:v>FT UTB</c:v>
                </c:pt>
                <c:pt idx="5">
                  <c:v>FS ZČU</c:v>
                </c:pt>
                <c:pt idx="6">
                  <c:v>DFJP UPa</c:v>
                </c:pt>
                <c:pt idx="7">
                  <c:v>FTOP VŠCHT</c:v>
                </c:pt>
                <c:pt idx="8">
                  <c:v>FD ČVUT</c:v>
                </c:pt>
                <c:pt idx="9">
                  <c:v>FEI UPa</c:v>
                </c:pt>
                <c:pt idx="10">
                  <c:v>FAV ZČU</c:v>
                </c:pt>
                <c:pt idx="11">
                  <c:v>FAI UTB</c:v>
                </c:pt>
                <c:pt idx="12">
                  <c:v>FCH VUT</c:v>
                </c:pt>
                <c:pt idx="13">
                  <c:v>FIT ČVUT</c:v>
                </c:pt>
                <c:pt idx="14">
                  <c:v>FMIM TUL</c:v>
                </c:pt>
                <c:pt idx="15">
                  <c:v>FT TUL</c:v>
                </c:pt>
                <c:pt idx="16">
                  <c:v>FMMI VŠB-TUO</c:v>
                </c:pt>
                <c:pt idx="17">
                  <c:v>FE ZČU</c:v>
                </c:pt>
                <c:pt idx="18">
                  <c:v>FBI VŠB-TUO</c:v>
                </c:pt>
                <c:pt idx="19">
                  <c:v>FCHT VŠCHT</c:v>
                </c:pt>
                <c:pt idx="20">
                  <c:v>FAST VŠB-TUO</c:v>
                </c:pt>
                <c:pt idx="21">
                  <c:v>FPBT ČVUT</c:v>
                </c:pt>
                <c:pt idx="22">
                  <c:v>HGF VŠB-TUO</c:v>
                </c:pt>
                <c:pt idx="23">
                  <c:v>VŠPJ</c:v>
                </c:pt>
                <c:pt idx="24">
                  <c:v>FEI VŠB-TUO</c:v>
                </c:pt>
                <c:pt idx="25">
                  <c:v>FCHI ČVUT</c:v>
                </c:pt>
                <c:pt idx="26">
                  <c:v>FI MU</c:v>
                </c:pt>
                <c:pt idx="27">
                  <c:v>FS ČVUT</c:v>
                </c:pt>
                <c:pt idx="28">
                  <c:v>FCHT UPa</c:v>
                </c:pt>
                <c:pt idx="29">
                  <c:v>FIM UHK</c:v>
                </c:pt>
                <c:pt idx="30">
                  <c:v>FEL ČVUT</c:v>
                </c:pt>
                <c:pt idx="31">
                  <c:v>VŠTE</c:v>
                </c:pt>
                <c:pt idx="32">
                  <c:v>FS VŠB-TUO</c:v>
                </c:pt>
                <c:pt idx="33">
                  <c:v>FBMI ČVUT</c:v>
                </c:pt>
                <c:pt idx="34">
                  <c:v>FEKT VUT</c:v>
                </c:pt>
                <c:pt idx="35">
                  <c:v>FIS VŠE</c:v>
                </c:pt>
                <c:pt idx="36">
                  <c:v>FSv ČVUT</c:v>
                </c:pt>
                <c:pt idx="37">
                  <c:v>FLKŘ UTB</c:v>
                </c:pt>
                <c:pt idx="38">
                  <c:v>FS VUT</c:v>
                </c:pt>
                <c:pt idx="39">
                  <c:v>FSI VUT</c:v>
                </c:pt>
                <c:pt idx="40">
                  <c:v>FP VUT</c:v>
                </c:pt>
                <c:pt idx="41">
                  <c:v>FIT VUT</c:v>
                </c:pt>
                <c:pt idx="42">
                  <c:v>FA ČVUT</c:v>
                </c:pt>
                <c:pt idx="43">
                  <c:v>FUA TUL</c:v>
                </c:pt>
                <c:pt idx="44">
                  <c:v>FA VUT</c:v>
                </c:pt>
              </c:strCache>
            </c:strRef>
          </c:cat>
          <c:val>
            <c:numRef>
              <c:f>bc_tech!$B$3:$B$47</c:f>
              <c:numCache>
                <c:formatCode>0%</c:formatCode>
                <c:ptCount val="45"/>
                <c:pt idx="0">
                  <c:v>0.19039999999999999</c:v>
                </c:pt>
                <c:pt idx="1">
                  <c:v>8.900000000000001E-2</c:v>
                </c:pt>
                <c:pt idx="2">
                  <c:v>4.4900000000000002E-2</c:v>
                </c:pt>
                <c:pt idx="3">
                  <c:v>7.4099999999999999E-2</c:v>
                </c:pt>
                <c:pt idx="4">
                  <c:v>9.4800000000000009E-2</c:v>
                </c:pt>
                <c:pt idx="5">
                  <c:v>0.1081</c:v>
                </c:pt>
                <c:pt idx="6">
                  <c:v>5.7599999999999998E-2</c:v>
                </c:pt>
                <c:pt idx="7">
                  <c:v>2.5000000000000001E-2</c:v>
                </c:pt>
                <c:pt idx="8">
                  <c:v>2.4E-2</c:v>
                </c:pt>
                <c:pt idx="9">
                  <c:v>2.6800000000000001E-2</c:v>
                </c:pt>
                <c:pt idx="10">
                  <c:v>8.1600000000000006E-2</c:v>
                </c:pt>
                <c:pt idx="11">
                  <c:v>9.98E-2</c:v>
                </c:pt>
                <c:pt idx="12">
                  <c:v>3.2400000000000005E-2</c:v>
                </c:pt>
                <c:pt idx="13">
                  <c:v>3.32E-2</c:v>
                </c:pt>
                <c:pt idx="14">
                  <c:v>1.9699999999999999E-2</c:v>
                </c:pt>
                <c:pt idx="15">
                  <c:v>5.4299999999999994E-2</c:v>
                </c:pt>
                <c:pt idx="16">
                  <c:v>8.0600000000000005E-2</c:v>
                </c:pt>
                <c:pt idx="17">
                  <c:v>4.8000000000000001E-2</c:v>
                </c:pt>
                <c:pt idx="18">
                  <c:v>6.2E-2</c:v>
                </c:pt>
                <c:pt idx="19">
                  <c:v>5.5099999999999996E-2</c:v>
                </c:pt>
                <c:pt idx="20">
                  <c:v>2.69E-2</c:v>
                </c:pt>
                <c:pt idx="21">
                  <c:v>4.7599999999999996E-2</c:v>
                </c:pt>
                <c:pt idx="22">
                  <c:v>4.4500000000000005E-2</c:v>
                </c:pt>
                <c:pt idx="23">
                  <c:v>7.4200000000000002E-2</c:v>
                </c:pt>
                <c:pt idx="24">
                  <c:v>4.41E-2</c:v>
                </c:pt>
                <c:pt idx="25">
                  <c:v>2.87E-2</c:v>
                </c:pt>
                <c:pt idx="26">
                  <c:v>6.2899999999999998E-2</c:v>
                </c:pt>
                <c:pt idx="27">
                  <c:v>3.3399999999999999E-2</c:v>
                </c:pt>
                <c:pt idx="28">
                  <c:v>5.5500000000000001E-2</c:v>
                </c:pt>
                <c:pt idx="29">
                  <c:v>2.4E-2</c:v>
                </c:pt>
                <c:pt idx="30">
                  <c:v>4.8099999999999997E-2</c:v>
                </c:pt>
                <c:pt idx="31">
                  <c:v>8.5600000000000009E-2</c:v>
                </c:pt>
                <c:pt idx="32">
                  <c:v>3.7499999999999999E-2</c:v>
                </c:pt>
                <c:pt idx="33">
                  <c:v>0.19059999999999999</c:v>
                </c:pt>
                <c:pt idx="34">
                  <c:v>5.6299999999999996E-2</c:v>
                </c:pt>
                <c:pt idx="35">
                  <c:v>9.7699999999999995E-2</c:v>
                </c:pt>
                <c:pt idx="36">
                  <c:v>2.1099999999999997E-2</c:v>
                </c:pt>
                <c:pt idx="37">
                  <c:v>0.10369999999999999</c:v>
                </c:pt>
                <c:pt idx="38">
                  <c:v>3.2099999999999997E-2</c:v>
                </c:pt>
                <c:pt idx="39">
                  <c:v>5.4199999999999998E-2</c:v>
                </c:pt>
                <c:pt idx="40">
                  <c:v>6.9099999999999995E-2</c:v>
                </c:pt>
                <c:pt idx="41">
                  <c:v>3.0299999999999997E-2</c:v>
                </c:pt>
                <c:pt idx="42">
                  <c:v>2.0299999999999999E-2</c:v>
                </c:pt>
                <c:pt idx="43">
                  <c:v>0</c:v>
                </c:pt>
                <c:pt idx="44">
                  <c:v>1.9799999999999998E-2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BB-4694-B018-FDCCBBFFE995}"/>
            </c:ext>
          </c:extLst>
        </c:ser>
        <c:ser>
          <c:idx val="1"/>
          <c:order val="1"/>
          <c:tx>
            <c:strRef>
              <c:f>bc_tech!$C$2</c:f>
              <c:strCache>
                <c:ptCount val="1"/>
                <c:pt idx="0">
                  <c:v>1. rok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bc_tech!$A$3:$A$47</c:f>
              <c:strCache>
                <c:ptCount val="45"/>
                <c:pt idx="0">
                  <c:v>TF ČZU</c:v>
                </c:pt>
                <c:pt idx="1">
                  <c:v>FVTM UJEP</c:v>
                </c:pt>
                <c:pt idx="2">
                  <c:v>FJFI ČVUT</c:v>
                </c:pt>
                <c:pt idx="3">
                  <c:v>FS TUL</c:v>
                </c:pt>
                <c:pt idx="4">
                  <c:v>FT UTB</c:v>
                </c:pt>
                <c:pt idx="5">
                  <c:v>FS ZČU</c:v>
                </c:pt>
                <c:pt idx="6">
                  <c:v>DFJP UPa</c:v>
                </c:pt>
                <c:pt idx="7">
                  <c:v>FTOP VŠCHT</c:v>
                </c:pt>
                <c:pt idx="8">
                  <c:v>FD ČVUT</c:v>
                </c:pt>
                <c:pt idx="9">
                  <c:v>FEI UPa</c:v>
                </c:pt>
                <c:pt idx="10">
                  <c:v>FAV ZČU</c:v>
                </c:pt>
                <c:pt idx="11">
                  <c:v>FAI UTB</c:v>
                </c:pt>
                <c:pt idx="12">
                  <c:v>FCH VUT</c:v>
                </c:pt>
                <c:pt idx="13">
                  <c:v>FIT ČVUT</c:v>
                </c:pt>
                <c:pt idx="14">
                  <c:v>FMIM TUL</c:v>
                </c:pt>
                <c:pt idx="15">
                  <c:v>FT TUL</c:v>
                </c:pt>
                <c:pt idx="16">
                  <c:v>FMMI VŠB-TUO</c:v>
                </c:pt>
                <c:pt idx="17">
                  <c:v>FE ZČU</c:v>
                </c:pt>
                <c:pt idx="18">
                  <c:v>FBI VŠB-TUO</c:v>
                </c:pt>
                <c:pt idx="19">
                  <c:v>FCHT VŠCHT</c:v>
                </c:pt>
                <c:pt idx="20">
                  <c:v>FAST VŠB-TUO</c:v>
                </c:pt>
                <c:pt idx="21">
                  <c:v>FPBT ČVUT</c:v>
                </c:pt>
                <c:pt idx="22">
                  <c:v>HGF VŠB-TUO</c:v>
                </c:pt>
                <c:pt idx="23">
                  <c:v>VŠPJ</c:v>
                </c:pt>
                <c:pt idx="24">
                  <c:v>FEI VŠB-TUO</c:v>
                </c:pt>
                <c:pt idx="25">
                  <c:v>FCHI ČVUT</c:v>
                </c:pt>
                <c:pt idx="26">
                  <c:v>FI MU</c:v>
                </c:pt>
                <c:pt idx="27">
                  <c:v>FS ČVUT</c:v>
                </c:pt>
                <c:pt idx="28">
                  <c:v>FCHT UPa</c:v>
                </c:pt>
                <c:pt idx="29">
                  <c:v>FIM UHK</c:v>
                </c:pt>
                <c:pt idx="30">
                  <c:v>FEL ČVUT</c:v>
                </c:pt>
                <c:pt idx="31">
                  <c:v>VŠTE</c:v>
                </c:pt>
                <c:pt idx="32">
                  <c:v>FS VŠB-TUO</c:v>
                </c:pt>
                <c:pt idx="33">
                  <c:v>FBMI ČVUT</c:v>
                </c:pt>
                <c:pt idx="34">
                  <c:v>FEKT VUT</c:v>
                </c:pt>
                <c:pt idx="35">
                  <c:v>FIS VŠE</c:v>
                </c:pt>
                <c:pt idx="36">
                  <c:v>FSv ČVUT</c:v>
                </c:pt>
                <c:pt idx="37">
                  <c:v>FLKŘ UTB</c:v>
                </c:pt>
                <c:pt idx="38">
                  <c:v>FS VUT</c:v>
                </c:pt>
                <c:pt idx="39">
                  <c:v>FSI VUT</c:v>
                </c:pt>
                <c:pt idx="40">
                  <c:v>FP VUT</c:v>
                </c:pt>
                <c:pt idx="41">
                  <c:v>FIT VUT</c:v>
                </c:pt>
                <c:pt idx="42">
                  <c:v>FA ČVUT</c:v>
                </c:pt>
                <c:pt idx="43">
                  <c:v>FUA TUL</c:v>
                </c:pt>
                <c:pt idx="44">
                  <c:v>FA VUT</c:v>
                </c:pt>
              </c:strCache>
            </c:strRef>
          </c:cat>
          <c:val>
            <c:numRef>
              <c:f>bc_tech!$C$3:$C$47</c:f>
              <c:numCache>
                <c:formatCode>0%</c:formatCode>
                <c:ptCount val="45"/>
                <c:pt idx="0">
                  <c:v>0.48080000000000001</c:v>
                </c:pt>
                <c:pt idx="1">
                  <c:v>0.60049999999999992</c:v>
                </c:pt>
                <c:pt idx="2">
                  <c:v>0.73340000000000005</c:v>
                </c:pt>
                <c:pt idx="3">
                  <c:v>0.67790000000000006</c:v>
                </c:pt>
                <c:pt idx="4">
                  <c:v>0.58329999999999993</c:v>
                </c:pt>
                <c:pt idx="5">
                  <c:v>0.49920000000000003</c:v>
                </c:pt>
                <c:pt idx="6">
                  <c:v>0.55590000000000006</c:v>
                </c:pt>
                <c:pt idx="7">
                  <c:v>0.67</c:v>
                </c:pt>
                <c:pt idx="8">
                  <c:v>0.47689999999999999</c:v>
                </c:pt>
                <c:pt idx="9">
                  <c:v>0.44240000000000002</c:v>
                </c:pt>
                <c:pt idx="10">
                  <c:v>0.51019999999999999</c:v>
                </c:pt>
                <c:pt idx="11">
                  <c:v>0.50280000000000002</c:v>
                </c:pt>
                <c:pt idx="12">
                  <c:v>0.64950000000000008</c:v>
                </c:pt>
                <c:pt idx="13">
                  <c:v>0.52079999999999993</c:v>
                </c:pt>
                <c:pt idx="14">
                  <c:v>0.59109999999999996</c:v>
                </c:pt>
                <c:pt idx="15">
                  <c:v>0.57340000000000002</c:v>
                </c:pt>
                <c:pt idx="16">
                  <c:v>0.54600000000000004</c:v>
                </c:pt>
                <c:pt idx="17">
                  <c:v>0.51119999999999999</c:v>
                </c:pt>
                <c:pt idx="18">
                  <c:v>0.49869999999999998</c:v>
                </c:pt>
                <c:pt idx="19">
                  <c:v>0.51180000000000003</c:v>
                </c:pt>
                <c:pt idx="20">
                  <c:v>0.47490000000000004</c:v>
                </c:pt>
                <c:pt idx="21">
                  <c:v>0.5</c:v>
                </c:pt>
                <c:pt idx="22">
                  <c:v>0.49479999999999996</c:v>
                </c:pt>
                <c:pt idx="23">
                  <c:v>0.47789999999999999</c:v>
                </c:pt>
                <c:pt idx="24">
                  <c:v>0.42710000000000004</c:v>
                </c:pt>
                <c:pt idx="25">
                  <c:v>0.56459999999999999</c:v>
                </c:pt>
                <c:pt idx="26">
                  <c:v>0.35</c:v>
                </c:pt>
                <c:pt idx="27">
                  <c:v>0.32179999999999997</c:v>
                </c:pt>
                <c:pt idx="28">
                  <c:v>0.35820000000000002</c:v>
                </c:pt>
                <c:pt idx="29">
                  <c:v>0.4269</c:v>
                </c:pt>
                <c:pt idx="30">
                  <c:v>0.36869999999999997</c:v>
                </c:pt>
                <c:pt idx="31">
                  <c:v>0.19879999999999998</c:v>
                </c:pt>
                <c:pt idx="32">
                  <c:v>0.33279999999999998</c:v>
                </c:pt>
                <c:pt idx="33">
                  <c:v>0.16639999999999999</c:v>
                </c:pt>
                <c:pt idx="34">
                  <c:v>0.33100000000000002</c:v>
                </c:pt>
                <c:pt idx="35">
                  <c:v>0.33169999999999999</c:v>
                </c:pt>
                <c:pt idx="36">
                  <c:v>0.33979999999999999</c:v>
                </c:pt>
                <c:pt idx="37">
                  <c:v>0.33179999999999998</c:v>
                </c:pt>
                <c:pt idx="38">
                  <c:v>0.36159999999999998</c:v>
                </c:pt>
                <c:pt idx="39">
                  <c:v>0.32140000000000002</c:v>
                </c:pt>
                <c:pt idx="40">
                  <c:v>0.2762</c:v>
                </c:pt>
                <c:pt idx="41">
                  <c:v>0.18820000000000001</c:v>
                </c:pt>
                <c:pt idx="42">
                  <c:v>0.1333</c:v>
                </c:pt>
                <c:pt idx="43">
                  <c:v>0.16329999999999997</c:v>
                </c:pt>
                <c:pt idx="44">
                  <c:v>8.9099999999999999E-2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BB-4694-B018-FDCCBBFFE995}"/>
            </c:ext>
          </c:extLst>
        </c:ser>
        <c:ser>
          <c:idx val="2"/>
          <c:order val="2"/>
          <c:tx>
            <c:strRef>
              <c:f>bc_tech!$D$2</c:f>
              <c:strCache>
                <c:ptCount val="1"/>
                <c:pt idx="0">
                  <c:v>2. rok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bc_tech!$A$3:$A$47</c:f>
              <c:strCache>
                <c:ptCount val="45"/>
                <c:pt idx="0">
                  <c:v>TF ČZU</c:v>
                </c:pt>
                <c:pt idx="1">
                  <c:v>FVTM UJEP</c:v>
                </c:pt>
                <c:pt idx="2">
                  <c:v>FJFI ČVUT</c:v>
                </c:pt>
                <c:pt idx="3">
                  <c:v>FS TUL</c:v>
                </c:pt>
                <c:pt idx="4">
                  <c:v>FT UTB</c:v>
                </c:pt>
                <c:pt idx="5">
                  <c:v>FS ZČU</c:v>
                </c:pt>
                <c:pt idx="6">
                  <c:v>DFJP UPa</c:v>
                </c:pt>
                <c:pt idx="7">
                  <c:v>FTOP VŠCHT</c:v>
                </c:pt>
                <c:pt idx="8">
                  <c:v>FD ČVUT</c:v>
                </c:pt>
                <c:pt idx="9">
                  <c:v>FEI UPa</c:v>
                </c:pt>
                <c:pt idx="10">
                  <c:v>FAV ZČU</c:v>
                </c:pt>
                <c:pt idx="11">
                  <c:v>FAI UTB</c:v>
                </c:pt>
                <c:pt idx="12">
                  <c:v>FCH VUT</c:v>
                </c:pt>
                <c:pt idx="13">
                  <c:v>FIT ČVUT</c:v>
                </c:pt>
                <c:pt idx="14">
                  <c:v>FMIM TUL</c:v>
                </c:pt>
                <c:pt idx="15">
                  <c:v>FT TUL</c:v>
                </c:pt>
                <c:pt idx="16">
                  <c:v>FMMI VŠB-TUO</c:v>
                </c:pt>
                <c:pt idx="17">
                  <c:v>FE ZČU</c:v>
                </c:pt>
                <c:pt idx="18">
                  <c:v>FBI VŠB-TUO</c:v>
                </c:pt>
                <c:pt idx="19">
                  <c:v>FCHT VŠCHT</c:v>
                </c:pt>
                <c:pt idx="20">
                  <c:v>FAST VŠB-TUO</c:v>
                </c:pt>
                <c:pt idx="21">
                  <c:v>FPBT ČVUT</c:v>
                </c:pt>
                <c:pt idx="22">
                  <c:v>HGF VŠB-TUO</c:v>
                </c:pt>
                <c:pt idx="23">
                  <c:v>VŠPJ</c:v>
                </c:pt>
                <c:pt idx="24">
                  <c:v>FEI VŠB-TUO</c:v>
                </c:pt>
                <c:pt idx="25">
                  <c:v>FCHI ČVUT</c:v>
                </c:pt>
                <c:pt idx="26">
                  <c:v>FI MU</c:v>
                </c:pt>
                <c:pt idx="27">
                  <c:v>FS ČVUT</c:v>
                </c:pt>
                <c:pt idx="28">
                  <c:v>FCHT UPa</c:v>
                </c:pt>
                <c:pt idx="29">
                  <c:v>FIM UHK</c:v>
                </c:pt>
                <c:pt idx="30">
                  <c:v>FEL ČVUT</c:v>
                </c:pt>
                <c:pt idx="31">
                  <c:v>VŠTE</c:v>
                </c:pt>
                <c:pt idx="32">
                  <c:v>FS VŠB-TUO</c:v>
                </c:pt>
                <c:pt idx="33">
                  <c:v>FBMI ČVUT</c:v>
                </c:pt>
                <c:pt idx="34">
                  <c:v>FEKT VUT</c:v>
                </c:pt>
                <c:pt idx="35">
                  <c:v>FIS VŠE</c:v>
                </c:pt>
                <c:pt idx="36">
                  <c:v>FSv ČVUT</c:v>
                </c:pt>
                <c:pt idx="37">
                  <c:v>FLKŘ UTB</c:v>
                </c:pt>
                <c:pt idx="38">
                  <c:v>FS VUT</c:v>
                </c:pt>
                <c:pt idx="39">
                  <c:v>FSI VUT</c:v>
                </c:pt>
                <c:pt idx="40">
                  <c:v>FP VUT</c:v>
                </c:pt>
                <c:pt idx="41">
                  <c:v>FIT VUT</c:v>
                </c:pt>
                <c:pt idx="42">
                  <c:v>FA ČVUT</c:v>
                </c:pt>
                <c:pt idx="43">
                  <c:v>FUA TUL</c:v>
                </c:pt>
                <c:pt idx="44">
                  <c:v>FA VUT</c:v>
                </c:pt>
              </c:strCache>
            </c:strRef>
          </c:cat>
          <c:val>
            <c:numRef>
              <c:f>bc_tech!$D$3:$D$47</c:f>
              <c:numCache>
                <c:formatCode>0%</c:formatCode>
                <c:ptCount val="45"/>
                <c:pt idx="0">
                  <c:v>0.1769</c:v>
                </c:pt>
                <c:pt idx="1">
                  <c:v>7.5300000000000006E-2</c:v>
                </c:pt>
                <c:pt idx="2">
                  <c:v>6.2300000000000001E-2</c:v>
                </c:pt>
                <c:pt idx="3">
                  <c:v>7.8899999999999998E-2</c:v>
                </c:pt>
                <c:pt idx="4">
                  <c:v>0.12640000000000001</c:v>
                </c:pt>
                <c:pt idx="5">
                  <c:v>0.12330000000000001</c:v>
                </c:pt>
                <c:pt idx="6">
                  <c:v>0.14460000000000001</c:v>
                </c:pt>
                <c:pt idx="7">
                  <c:v>8.5000000000000006E-2</c:v>
                </c:pt>
                <c:pt idx="8">
                  <c:v>0.22920000000000001</c:v>
                </c:pt>
                <c:pt idx="9">
                  <c:v>0.2011</c:v>
                </c:pt>
                <c:pt idx="10">
                  <c:v>7.7600000000000002E-2</c:v>
                </c:pt>
                <c:pt idx="11">
                  <c:v>8.4700000000000011E-2</c:v>
                </c:pt>
                <c:pt idx="12">
                  <c:v>6.480000000000001E-2</c:v>
                </c:pt>
                <c:pt idx="13">
                  <c:v>0.1661</c:v>
                </c:pt>
                <c:pt idx="14">
                  <c:v>7.8799999999999995E-2</c:v>
                </c:pt>
                <c:pt idx="15">
                  <c:v>4.6199999999999998E-2</c:v>
                </c:pt>
                <c:pt idx="16">
                  <c:v>7.4200000000000002E-2</c:v>
                </c:pt>
                <c:pt idx="17">
                  <c:v>0.11990000000000001</c:v>
                </c:pt>
                <c:pt idx="18">
                  <c:v>0.11109999999999999</c:v>
                </c:pt>
                <c:pt idx="19">
                  <c:v>0.1024</c:v>
                </c:pt>
                <c:pt idx="20">
                  <c:v>0.1595</c:v>
                </c:pt>
                <c:pt idx="21">
                  <c:v>0.1023</c:v>
                </c:pt>
                <c:pt idx="22">
                  <c:v>8.8000000000000009E-2</c:v>
                </c:pt>
                <c:pt idx="23">
                  <c:v>0.1023</c:v>
                </c:pt>
                <c:pt idx="24">
                  <c:v>5.9500000000000004E-2</c:v>
                </c:pt>
                <c:pt idx="25">
                  <c:v>4.3099999999999999E-2</c:v>
                </c:pt>
                <c:pt idx="26">
                  <c:v>0.11449999999999999</c:v>
                </c:pt>
                <c:pt idx="27">
                  <c:v>0.1918</c:v>
                </c:pt>
                <c:pt idx="28">
                  <c:v>0.10460000000000001</c:v>
                </c:pt>
                <c:pt idx="29">
                  <c:v>0.1096</c:v>
                </c:pt>
                <c:pt idx="30">
                  <c:v>0.1023</c:v>
                </c:pt>
                <c:pt idx="31">
                  <c:v>0.11560000000000001</c:v>
                </c:pt>
                <c:pt idx="32">
                  <c:v>0.16719999999999999</c:v>
                </c:pt>
                <c:pt idx="33">
                  <c:v>0.13089999999999999</c:v>
                </c:pt>
                <c:pt idx="34">
                  <c:v>0.11359999999999999</c:v>
                </c:pt>
                <c:pt idx="35">
                  <c:v>9.5299999999999996E-2</c:v>
                </c:pt>
                <c:pt idx="36">
                  <c:v>0.14150000000000001</c:v>
                </c:pt>
                <c:pt idx="37">
                  <c:v>0.1014</c:v>
                </c:pt>
                <c:pt idx="38">
                  <c:v>9.7500000000000003E-2</c:v>
                </c:pt>
                <c:pt idx="39">
                  <c:v>6.7299999999999999E-2</c:v>
                </c:pt>
                <c:pt idx="40">
                  <c:v>5.7999999999999996E-2</c:v>
                </c:pt>
                <c:pt idx="41">
                  <c:v>0.1381</c:v>
                </c:pt>
                <c:pt idx="42">
                  <c:v>0.1014</c:v>
                </c:pt>
                <c:pt idx="43">
                  <c:v>4.0800000000000003E-2</c:v>
                </c:pt>
                <c:pt idx="44">
                  <c:v>1.9799999999999998E-2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BB-4694-B018-FDCCBBFFE995}"/>
            </c:ext>
          </c:extLst>
        </c:ser>
        <c:ser>
          <c:idx val="3"/>
          <c:order val="3"/>
          <c:tx>
            <c:strRef>
              <c:f>bc_tech!$E$2</c:f>
              <c:strCache>
                <c:ptCount val="1"/>
                <c:pt idx="0">
                  <c:v>3. rok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bc_tech!$A$3:$A$47</c:f>
              <c:strCache>
                <c:ptCount val="45"/>
                <c:pt idx="0">
                  <c:v>TF ČZU</c:v>
                </c:pt>
                <c:pt idx="1">
                  <c:v>FVTM UJEP</c:v>
                </c:pt>
                <c:pt idx="2">
                  <c:v>FJFI ČVUT</c:v>
                </c:pt>
                <c:pt idx="3">
                  <c:v>FS TUL</c:v>
                </c:pt>
                <c:pt idx="4">
                  <c:v>FT UTB</c:v>
                </c:pt>
                <c:pt idx="5">
                  <c:v>FS ZČU</c:v>
                </c:pt>
                <c:pt idx="6">
                  <c:v>DFJP UPa</c:v>
                </c:pt>
                <c:pt idx="7">
                  <c:v>FTOP VŠCHT</c:v>
                </c:pt>
                <c:pt idx="8">
                  <c:v>FD ČVUT</c:v>
                </c:pt>
                <c:pt idx="9">
                  <c:v>FEI UPa</c:v>
                </c:pt>
                <c:pt idx="10">
                  <c:v>FAV ZČU</c:v>
                </c:pt>
                <c:pt idx="11">
                  <c:v>FAI UTB</c:v>
                </c:pt>
                <c:pt idx="12">
                  <c:v>FCH VUT</c:v>
                </c:pt>
                <c:pt idx="13">
                  <c:v>FIT ČVUT</c:v>
                </c:pt>
                <c:pt idx="14">
                  <c:v>FMIM TUL</c:v>
                </c:pt>
                <c:pt idx="15">
                  <c:v>FT TUL</c:v>
                </c:pt>
                <c:pt idx="16">
                  <c:v>FMMI VŠB-TUO</c:v>
                </c:pt>
                <c:pt idx="17">
                  <c:v>FE ZČU</c:v>
                </c:pt>
                <c:pt idx="18">
                  <c:v>FBI VŠB-TUO</c:v>
                </c:pt>
                <c:pt idx="19">
                  <c:v>FCHT VŠCHT</c:v>
                </c:pt>
                <c:pt idx="20">
                  <c:v>FAST VŠB-TUO</c:v>
                </c:pt>
                <c:pt idx="21">
                  <c:v>FPBT ČVUT</c:v>
                </c:pt>
                <c:pt idx="22">
                  <c:v>HGF VŠB-TUO</c:v>
                </c:pt>
                <c:pt idx="23">
                  <c:v>VŠPJ</c:v>
                </c:pt>
                <c:pt idx="24">
                  <c:v>FEI VŠB-TUO</c:v>
                </c:pt>
                <c:pt idx="25">
                  <c:v>FCHI ČVUT</c:v>
                </c:pt>
                <c:pt idx="26">
                  <c:v>FI MU</c:v>
                </c:pt>
                <c:pt idx="27">
                  <c:v>FS ČVUT</c:v>
                </c:pt>
                <c:pt idx="28">
                  <c:v>FCHT UPa</c:v>
                </c:pt>
                <c:pt idx="29">
                  <c:v>FIM UHK</c:v>
                </c:pt>
                <c:pt idx="30">
                  <c:v>FEL ČVUT</c:v>
                </c:pt>
                <c:pt idx="31">
                  <c:v>VŠTE</c:v>
                </c:pt>
                <c:pt idx="32">
                  <c:v>FS VŠB-TUO</c:v>
                </c:pt>
                <c:pt idx="33">
                  <c:v>FBMI ČVUT</c:v>
                </c:pt>
                <c:pt idx="34">
                  <c:v>FEKT VUT</c:v>
                </c:pt>
                <c:pt idx="35">
                  <c:v>FIS VŠE</c:v>
                </c:pt>
                <c:pt idx="36">
                  <c:v>FSv ČVUT</c:v>
                </c:pt>
                <c:pt idx="37">
                  <c:v>FLKŘ UTB</c:v>
                </c:pt>
                <c:pt idx="38">
                  <c:v>FS VUT</c:v>
                </c:pt>
                <c:pt idx="39">
                  <c:v>FSI VUT</c:v>
                </c:pt>
                <c:pt idx="40">
                  <c:v>FP VUT</c:v>
                </c:pt>
                <c:pt idx="41">
                  <c:v>FIT VUT</c:v>
                </c:pt>
                <c:pt idx="42">
                  <c:v>FA ČVUT</c:v>
                </c:pt>
                <c:pt idx="43">
                  <c:v>FUA TUL</c:v>
                </c:pt>
                <c:pt idx="44">
                  <c:v>FA VUT</c:v>
                </c:pt>
              </c:strCache>
            </c:strRef>
          </c:cat>
          <c:val>
            <c:numRef>
              <c:f>bc_tech!$E$3:$E$47</c:f>
              <c:numCache>
                <c:formatCode>0%</c:formatCode>
                <c:ptCount val="45"/>
                <c:pt idx="0">
                  <c:v>4.4199999999999996E-2</c:v>
                </c:pt>
                <c:pt idx="1">
                  <c:v>7.7600000000000002E-2</c:v>
                </c:pt>
                <c:pt idx="2">
                  <c:v>2.1499999999999998E-2</c:v>
                </c:pt>
                <c:pt idx="3">
                  <c:v>2.4199999999999999E-2</c:v>
                </c:pt>
                <c:pt idx="4">
                  <c:v>4.5999999999999999E-2</c:v>
                </c:pt>
                <c:pt idx="5">
                  <c:v>8.6800000000000002E-2</c:v>
                </c:pt>
                <c:pt idx="6">
                  <c:v>2.7099999999999999E-2</c:v>
                </c:pt>
                <c:pt idx="7">
                  <c:v>1.4999999999999999E-2</c:v>
                </c:pt>
                <c:pt idx="8">
                  <c:v>2.5899999999999999E-2</c:v>
                </c:pt>
                <c:pt idx="9">
                  <c:v>4.5599999999999995E-2</c:v>
                </c:pt>
                <c:pt idx="10">
                  <c:v>6.3299999999999995E-2</c:v>
                </c:pt>
                <c:pt idx="11">
                  <c:v>4.5199999999999997E-2</c:v>
                </c:pt>
                <c:pt idx="12">
                  <c:v>1.1399999999999999E-2</c:v>
                </c:pt>
                <c:pt idx="13">
                  <c:v>2.2499999999999999E-2</c:v>
                </c:pt>
                <c:pt idx="14">
                  <c:v>3.9399999999999998E-2</c:v>
                </c:pt>
                <c:pt idx="15">
                  <c:v>4.3499999999999997E-2</c:v>
                </c:pt>
                <c:pt idx="16">
                  <c:v>3.7100000000000001E-2</c:v>
                </c:pt>
                <c:pt idx="17">
                  <c:v>3.7499999999999999E-2</c:v>
                </c:pt>
                <c:pt idx="18">
                  <c:v>4.3899999999999995E-2</c:v>
                </c:pt>
                <c:pt idx="19">
                  <c:v>2.3599999999999999E-2</c:v>
                </c:pt>
                <c:pt idx="20">
                  <c:v>2.3300000000000001E-2</c:v>
                </c:pt>
                <c:pt idx="21">
                  <c:v>2.3099999999999999E-2</c:v>
                </c:pt>
                <c:pt idx="22">
                  <c:v>3.6000000000000004E-2</c:v>
                </c:pt>
                <c:pt idx="23">
                  <c:v>1.6200000000000003E-2</c:v>
                </c:pt>
                <c:pt idx="24">
                  <c:v>6.4699999999999994E-2</c:v>
                </c:pt>
                <c:pt idx="25">
                  <c:v>1.9099999999999999E-2</c:v>
                </c:pt>
                <c:pt idx="26">
                  <c:v>6.7699999999999996E-2</c:v>
                </c:pt>
                <c:pt idx="27">
                  <c:v>7.1800000000000003E-2</c:v>
                </c:pt>
                <c:pt idx="28">
                  <c:v>4.5999999999999999E-2</c:v>
                </c:pt>
                <c:pt idx="29">
                  <c:v>0.04</c:v>
                </c:pt>
                <c:pt idx="30">
                  <c:v>5.2999999999999999E-2</c:v>
                </c:pt>
                <c:pt idx="31">
                  <c:v>9.7599999999999992E-2</c:v>
                </c:pt>
                <c:pt idx="32">
                  <c:v>4.2699999999999995E-2</c:v>
                </c:pt>
                <c:pt idx="33">
                  <c:v>4.8499999999999995E-2</c:v>
                </c:pt>
                <c:pt idx="34">
                  <c:v>4.4500000000000005E-2</c:v>
                </c:pt>
                <c:pt idx="35">
                  <c:v>3.6200000000000003E-2</c:v>
                </c:pt>
                <c:pt idx="36">
                  <c:v>3.8199999999999998E-2</c:v>
                </c:pt>
                <c:pt idx="37">
                  <c:v>9.1999999999999998E-3</c:v>
                </c:pt>
                <c:pt idx="38">
                  <c:v>2.8300000000000002E-2</c:v>
                </c:pt>
                <c:pt idx="39">
                  <c:v>6.4399999999999999E-2</c:v>
                </c:pt>
                <c:pt idx="40">
                  <c:v>3.5900000000000001E-2</c:v>
                </c:pt>
                <c:pt idx="41">
                  <c:v>6.5299999999999997E-2</c:v>
                </c:pt>
                <c:pt idx="42">
                  <c:v>3.4799999999999998E-2</c:v>
                </c:pt>
                <c:pt idx="43">
                  <c:v>4.0800000000000003E-2</c:v>
                </c:pt>
                <c:pt idx="44">
                  <c:v>1.9799999999999998E-2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ABB-4694-B018-FDCCBBFFE995}"/>
            </c:ext>
          </c:extLst>
        </c:ser>
        <c:ser>
          <c:idx val="4"/>
          <c:order val="4"/>
          <c:tx>
            <c:strRef>
              <c:f>bc_tech!$F$2</c:f>
              <c:strCache>
                <c:ptCount val="1"/>
                <c:pt idx="0">
                  <c:v>4. rok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bc_tech!$A$3:$A$47</c:f>
              <c:strCache>
                <c:ptCount val="45"/>
                <c:pt idx="0">
                  <c:v>TF ČZU</c:v>
                </c:pt>
                <c:pt idx="1">
                  <c:v>FVTM UJEP</c:v>
                </c:pt>
                <c:pt idx="2">
                  <c:v>FJFI ČVUT</c:v>
                </c:pt>
                <c:pt idx="3">
                  <c:v>FS TUL</c:v>
                </c:pt>
                <c:pt idx="4">
                  <c:v>FT UTB</c:v>
                </c:pt>
                <c:pt idx="5">
                  <c:v>FS ZČU</c:v>
                </c:pt>
                <c:pt idx="6">
                  <c:v>DFJP UPa</c:v>
                </c:pt>
                <c:pt idx="7">
                  <c:v>FTOP VŠCHT</c:v>
                </c:pt>
                <c:pt idx="8">
                  <c:v>FD ČVUT</c:v>
                </c:pt>
                <c:pt idx="9">
                  <c:v>FEI UPa</c:v>
                </c:pt>
                <c:pt idx="10">
                  <c:v>FAV ZČU</c:v>
                </c:pt>
                <c:pt idx="11">
                  <c:v>FAI UTB</c:v>
                </c:pt>
                <c:pt idx="12">
                  <c:v>FCH VUT</c:v>
                </c:pt>
                <c:pt idx="13">
                  <c:v>FIT ČVUT</c:v>
                </c:pt>
                <c:pt idx="14">
                  <c:v>FMIM TUL</c:v>
                </c:pt>
                <c:pt idx="15">
                  <c:v>FT TUL</c:v>
                </c:pt>
                <c:pt idx="16">
                  <c:v>FMMI VŠB-TUO</c:v>
                </c:pt>
                <c:pt idx="17">
                  <c:v>FE ZČU</c:v>
                </c:pt>
                <c:pt idx="18">
                  <c:v>FBI VŠB-TUO</c:v>
                </c:pt>
                <c:pt idx="19">
                  <c:v>FCHT VŠCHT</c:v>
                </c:pt>
                <c:pt idx="20">
                  <c:v>FAST VŠB-TUO</c:v>
                </c:pt>
                <c:pt idx="21">
                  <c:v>FPBT ČVUT</c:v>
                </c:pt>
                <c:pt idx="22">
                  <c:v>HGF VŠB-TUO</c:v>
                </c:pt>
                <c:pt idx="23">
                  <c:v>VŠPJ</c:v>
                </c:pt>
                <c:pt idx="24">
                  <c:v>FEI VŠB-TUO</c:v>
                </c:pt>
                <c:pt idx="25">
                  <c:v>FCHI ČVUT</c:v>
                </c:pt>
                <c:pt idx="26">
                  <c:v>FI MU</c:v>
                </c:pt>
                <c:pt idx="27">
                  <c:v>FS ČVUT</c:v>
                </c:pt>
                <c:pt idx="28">
                  <c:v>FCHT UPa</c:v>
                </c:pt>
                <c:pt idx="29">
                  <c:v>FIM UHK</c:v>
                </c:pt>
                <c:pt idx="30">
                  <c:v>FEL ČVUT</c:v>
                </c:pt>
                <c:pt idx="31">
                  <c:v>VŠTE</c:v>
                </c:pt>
                <c:pt idx="32">
                  <c:v>FS VŠB-TUO</c:v>
                </c:pt>
                <c:pt idx="33">
                  <c:v>FBMI ČVUT</c:v>
                </c:pt>
                <c:pt idx="34">
                  <c:v>FEKT VUT</c:v>
                </c:pt>
                <c:pt idx="35">
                  <c:v>FIS VŠE</c:v>
                </c:pt>
                <c:pt idx="36">
                  <c:v>FSv ČVUT</c:v>
                </c:pt>
                <c:pt idx="37">
                  <c:v>FLKŘ UTB</c:v>
                </c:pt>
                <c:pt idx="38">
                  <c:v>FS VUT</c:v>
                </c:pt>
                <c:pt idx="39">
                  <c:v>FSI VUT</c:v>
                </c:pt>
                <c:pt idx="40">
                  <c:v>FP VUT</c:v>
                </c:pt>
                <c:pt idx="41">
                  <c:v>FIT VUT</c:v>
                </c:pt>
                <c:pt idx="42">
                  <c:v>FA ČVUT</c:v>
                </c:pt>
                <c:pt idx="43">
                  <c:v>FUA TUL</c:v>
                </c:pt>
                <c:pt idx="44">
                  <c:v>FA VUT</c:v>
                </c:pt>
              </c:strCache>
            </c:strRef>
          </c:cat>
          <c:val>
            <c:numRef>
              <c:f>bc_tech!$F$3:$F$47</c:f>
              <c:numCache>
                <c:formatCode>0%</c:formatCode>
                <c:ptCount val="45"/>
                <c:pt idx="0">
                  <c:v>1.06E-2</c:v>
                </c:pt>
                <c:pt idx="1">
                  <c:v>3.4200000000000001E-2</c:v>
                </c:pt>
                <c:pt idx="2">
                  <c:v>1.23E-2</c:v>
                </c:pt>
                <c:pt idx="3">
                  <c:v>1.29E-2</c:v>
                </c:pt>
                <c:pt idx="4">
                  <c:v>5.6999999999999993E-3</c:v>
                </c:pt>
                <c:pt idx="5">
                  <c:v>4.5999999999999999E-3</c:v>
                </c:pt>
                <c:pt idx="6">
                  <c:v>2.1499999999999998E-2</c:v>
                </c:pt>
                <c:pt idx="7">
                  <c:v>0.01</c:v>
                </c:pt>
                <c:pt idx="8">
                  <c:v>1.11E-2</c:v>
                </c:pt>
                <c:pt idx="9">
                  <c:v>4.5599999999999995E-2</c:v>
                </c:pt>
                <c:pt idx="10">
                  <c:v>2.86E-2</c:v>
                </c:pt>
                <c:pt idx="11">
                  <c:v>2.64E-2</c:v>
                </c:pt>
                <c:pt idx="12">
                  <c:v>0</c:v>
                </c:pt>
                <c:pt idx="13">
                  <c:v>1.3000000000000001E-2</c:v>
                </c:pt>
                <c:pt idx="14">
                  <c:v>2.46E-2</c:v>
                </c:pt>
                <c:pt idx="15">
                  <c:v>3.5299999999999998E-2</c:v>
                </c:pt>
                <c:pt idx="16">
                  <c:v>1.41E-2</c:v>
                </c:pt>
                <c:pt idx="17">
                  <c:v>2.2499999999999999E-2</c:v>
                </c:pt>
                <c:pt idx="18">
                  <c:v>1.03E-2</c:v>
                </c:pt>
                <c:pt idx="19">
                  <c:v>1.38E-2</c:v>
                </c:pt>
                <c:pt idx="20">
                  <c:v>1.2500000000000001E-2</c:v>
                </c:pt>
                <c:pt idx="21">
                  <c:v>1.5900000000000001E-2</c:v>
                </c:pt>
                <c:pt idx="22">
                  <c:v>1.7000000000000001E-2</c:v>
                </c:pt>
                <c:pt idx="23">
                  <c:v>7.4999999999999997E-3</c:v>
                </c:pt>
                <c:pt idx="24">
                  <c:v>6.9800000000000001E-2</c:v>
                </c:pt>
                <c:pt idx="25">
                  <c:v>4.7999999999999996E-3</c:v>
                </c:pt>
                <c:pt idx="26">
                  <c:v>4.8399999999999999E-2</c:v>
                </c:pt>
                <c:pt idx="27">
                  <c:v>1.3600000000000001E-2</c:v>
                </c:pt>
                <c:pt idx="28">
                  <c:v>5.8600000000000006E-2</c:v>
                </c:pt>
                <c:pt idx="29">
                  <c:v>2.1700000000000001E-2</c:v>
                </c:pt>
                <c:pt idx="30">
                  <c:v>2.7099999999999999E-2</c:v>
                </c:pt>
                <c:pt idx="31">
                  <c:v>9.9399999999999988E-2</c:v>
                </c:pt>
                <c:pt idx="32">
                  <c:v>1.54E-2</c:v>
                </c:pt>
                <c:pt idx="33">
                  <c:v>4.36E-2</c:v>
                </c:pt>
                <c:pt idx="34">
                  <c:v>3.3599999999999998E-2</c:v>
                </c:pt>
                <c:pt idx="35">
                  <c:v>1.21E-2</c:v>
                </c:pt>
                <c:pt idx="36">
                  <c:v>1.06E-2</c:v>
                </c:pt>
                <c:pt idx="37">
                  <c:v>2.3E-3</c:v>
                </c:pt>
                <c:pt idx="38">
                  <c:v>2.7699999999999999E-2</c:v>
                </c:pt>
                <c:pt idx="39">
                  <c:v>2.5600000000000001E-2</c:v>
                </c:pt>
                <c:pt idx="40">
                  <c:v>3.04E-2</c:v>
                </c:pt>
                <c:pt idx="41">
                  <c:v>3.95E-2</c:v>
                </c:pt>
                <c:pt idx="42">
                  <c:v>2.0299999999999999E-2</c:v>
                </c:pt>
                <c:pt idx="43">
                  <c:v>6.1200000000000004E-2</c:v>
                </c:pt>
                <c:pt idx="44">
                  <c:v>1.9799999999999998E-2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BB-4694-B018-FDCCBBFFE9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42102240"/>
        <c:axId val="442107160"/>
      </c:barChart>
      <c:catAx>
        <c:axId val="44210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2107160"/>
        <c:crosses val="autoZero"/>
        <c:auto val="1"/>
        <c:lblAlgn val="ctr"/>
        <c:lblOffset val="100"/>
        <c:tickLblSkip val="1"/>
        <c:noMultiLvlLbl val="0"/>
      </c:catAx>
      <c:valAx>
        <c:axId val="442107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2102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/>
              <a:t>Ekonomické fakulty, neúspěšně ukončená bakalářská studia započatá 2013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bc_ekon!$B$2</c:f>
              <c:strCache>
                <c:ptCount val="1"/>
                <c:pt idx="0">
                  <c:v>0. rok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bc_ekon!$A$3:$A$22</c:f>
              <c:strCache>
                <c:ptCount val="20"/>
                <c:pt idx="0">
                  <c:v>OPF K SUO</c:v>
                </c:pt>
                <c:pt idx="1">
                  <c:v>FES UPa</c:v>
                </c:pt>
                <c:pt idx="2">
                  <c:v>ESF MU</c:v>
                </c:pt>
                <c:pt idx="3">
                  <c:v>NF VŠE</c:v>
                </c:pt>
                <c:pt idx="4">
                  <c:v>FME UTB</c:v>
                </c:pt>
                <c:pt idx="5">
                  <c:v>EF VŠB-TUO</c:v>
                </c:pt>
                <c:pt idx="6">
                  <c:v>EF JČU</c:v>
                </c:pt>
                <c:pt idx="7">
                  <c:v>FSE UJEP</c:v>
                </c:pt>
                <c:pt idx="8">
                  <c:v>EF TUL</c:v>
                </c:pt>
                <c:pt idx="9">
                  <c:v>FIS VŠE</c:v>
                </c:pt>
                <c:pt idx="10">
                  <c:v>FM JH VŠE</c:v>
                </c:pt>
                <c:pt idx="11">
                  <c:v>em VŠTE</c:v>
                </c:pt>
                <c:pt idx="12">
                  <c:v>FE ZČU</c:v>
                </c:pt>
                <c:pt idx="13">
                  <c:v>PEF MENDELU</c:v>
                </c:pt>
                <c:pt idx="14">
                  <c:v>PEF ČZU</c:v>
                </c:pt>
                <c:pt idx="15">
                  <c:v>FP VUT</c:v>
                </c:pt>
                <c:pt idx="16">
                  <c:v>FFÚ VŠE</c:v>
                </c:pt>
                <c:pt idx="17">
                  <c:v>FPH VŠE</c:v>
                </c:pt>
                <c:pt idx="18">
                  <c:v>FMV VŠE</c:v>
                </c:pt>
                <c:pt idx="19">
                  <c:v>MUVS ČVUT</c:v>
                </c:pt>
              </c:strCache>
            </c:strRef>
          </c:cat>
          <c:val>
            <c:numRef>
              <c:f>bc_ekon!$B$3:$B$22</c:f>
              <c:numCache>
                <c:formatCode>0%</c:formatCode>
                <c:ptCount val="20"/>
                <c:pt idx="0">
                  <c:v>2.7799999999999998E-2</c:v>
                </c:pt>
                <c:pt idx="1">
                  <c:v>4.2199999999999994E-2</c:v>
                </c:pt>
                <c:pt idx="2">
                  <c:v>8.8800000000000004E-2</c:v>
                </c:pt>
                <c:pt idx="3">
                  <c:v>0.15990000000000001</c:v>
                </c:pt>
                <c:pt idx="4">
                  <c:v>0.10220000000000001</c:v>
                </c:pt>
                <c:pt idx="5">
                  <c:v>4.3400000000000001E-2</c:v>
                </c:pt>
                <c:pt idx="6">
                  <c:v>3.6400000000000002E-2</c:v>
                </c:pt>
                <c:pt idx="7">
                  <c:v>8.8100000000000012E-2</c:v>
                </c:pt>
                <c:pt idx="8">
                  <c:v>2.7200000000000002E-2</c:v>
                </c:pt>
                <c:pt idx="9">
                  <c:v>9.7699999999999995E-2</c:v>
                </c:pt>
                <c:pt idx="10">
                  <c:v>1.06E-2</c:v>
                </c:pt>
                <c:pt idx="11">
                  <c:v>8.4100000000000008E-2</c:v>
                </c:pt>
                <c:pt idx="12">
                  <c:v>4.5899999999999996E-2</c:v>
                </c:pt>
                <c:pt idx="13">
                  <c:v>7.5499999999999998E-2</c:v>
                </c:pt>
                <c:pt idx="14">
                  <c:v>4.5899999999999996E-2</c:v>
                </c:pt>
                <c:pt idx="15">
                  <c:v>6.9099999999999995E-2</c:v>
                </c:pt>
                <c:pt idx="16">
                  <c:v>1.7899999999999999E-2</c:v>
                </c:pt>
                <c:pt idx="17">
                  <c:v>2.1700000000000001E-2</c:v>
                </c:pt>
                <c:pt idx="18">
                  <c:v>2.29E-2</c:v>
                </c:pt>
                <c:pt idx="19">
                  <c:v>9.7000000000000003E-3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8F-4D79-9143-1FAC995B61C3}"/>
            </c:ext>
          </c:extLst>
        </c:ser>
        <c:ser>
          <c:idx val="1"/>
          <c:order val="1"/>
          <c:tx>
            <c:strRef>
              <c:f>bc_ekon!$C$2</c:f>
              <c:strCache>
                <c:ptCount val="1"/>
                <c:pt idx="0">
                  <c:v>1. rok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bc_ekon!$A$3:$A$22</c:f>
              <c:strCache>
                <c:ptCount val="20"/>
                <c:pt idx="0">
                  <c:v>OPF K SUO</c:v>
                </c:pt>
                <c:pt idx="1">
                  <c:v>FES UPa</c:v>
                </c:pt>
                <c:pt idx="2">
                  <c:v>ESF MU</c:v>
                </c:pt>
                <c:pt idx="3">
                  <c:v>NF VŠE</c:v>
                </c:pt>
                <c:pt idx="4">
                  <c:v>FME UTB</c:v>
                </c:pt>
                <c:pt idx="5">
                  <c:v>EF VŠB-TUO</c:v>
                </c:pt>
                <c:pt idx="6">
                  <c:v>EF JČU</c:v>
                </c:pt>
                <c:pt idx="7">
                  <c:v>FSE UJEP</c:v>
                </c:pt>
                <c:pt idx="8">
                  <c:v>EF TUL</c:v>
                </c:pt>
                <c:pt idx="9">
                  <c:v>FIS VŠE</c:v>
                </c:pt>
                <c:pt idx="10">
                  <c:v>FM JH VŠE</c:v>
                </c:pt>
                <c:pt idx="11">
                  <c:v>em VŠTE</c:v>
                </c:pt>
                <c:pt idx="12">
                  <c:v>FE ZČU</c:v>
                </c:pt>
                <c:pt idx="13">
                  <c:v>PEF MENDELU</c:v>
                </c:pt>
                <c:pt idx="14">
                  <c:v>PEF ČZU</c:v>
                </c:pt>
                <c:pt idx="15">
                  <c:v>FP VUT</c:v>
                </c:pt>
                <c:pt idx="16">
                  <c:v>FFÚ VŠE</c:v>
                </c:pt>
                <c:pt idx="17">
                  <c:v>FPH VŠE</c:v>
                </c:pt>
                <c:pt idx="18">
                  <c:v>FMV VŠE</c:v>
                </c:pt>
                <c:pt idx="19">
                  <c:v>MUVS ČVUT</c:v>
                </c:pt>
              </c:strCache>
            </c:strRef>
          </c:cat>
          <c:val>
            <c:numRef>
              <c:f>bc_ekon!$C$3:$C$22</c:f>
              <c:numCache>
                <c:formatCode>0%</c:formatCode>
                <c:ptCount val="20"/>
                <c:pt idx="0">
                  <c:v>0.53659999999999997</c:v>
                </c:pt>
                <c:pt idx="1">
                  <c:v>0.42530000000000001</c:v>
                </c:pt>
                <c:pt idx="2">
                  <c:v>0.36009999999999998</c:v>
                </c:pt>
                <c:pt idx="3">
                  <c:v>0.31240000000000001</c:v>
                </c:pt>
                <c:pt idx="4">
                  <c:v>0.27260000000000001</c:v>
                </c:pt>
                <c:pt idx="5">
                  <c:v>0.39119999999999999</c:v>
                </c:pt>
                <c:pt idx="6">
                  <c:v>0.37340000000000001</c:v>
                </c:pt>
                <c:pt idx="7">
                  <c:v>0.36119999999999997</c:v>
                </c:pt>
                <c:pt idx="8">
                  <c:v>0.51929999999999998</c:v>
                </c:pt>
                <c:pt idx="9">
                  <c:v>0.33169999999999999</c:v>
                </c:pt>
                <c:pt idx="10">
                  <c:v>0.33100000000000002</c:v>
                </c:pt>
                <c:pt idx="11">
                  <c:v>0.191</c:v>
                </c:pt>
                <c:pt idx="12">
                  <c:v>0.4083</c:v>
                </c:pt>
                <c:pt idx="13">
                  <c:v>0.34729999999999994</c:v>
                </c:pt>
                <c:pt idx="14">
                  <c:v>0.1946</c:v>
                </c:pt>
                <c:pt idx="15">
                  <c:v>0.2762</c:v>
                </c:pt>
                <c:pt idx="16">
                  <c:v>0.1925</c:v>
                </c:pt>
                <c:pt idx="17">
                  <c:v>0.18</c:v>
                </c:pt>
                <c:pt idx="18">
                  <c:v>0.1653</c:v>
                </c:pt>
                <c:pt idx="19">
                  <c:v>9.0899999999999995E-2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8F-4D79-9143-1FAC995B61C3}"/>
            </c:ext>
          </c:extLst>
        </c:ser>
        <c:ser>
          <c:idx val="2"/>
          <c:order val="2"/>
          <c:tx>
            <c:strRef>
              <c:f>bc_ekon!$D$2</c:f>
              <c:strCache>
                <c:ptCount val="1"/>
                <c:pt idx="0">
                  <c:v>2. rok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bc_ekon!$A$3:$A$22</c:f>
              <c:strCache>
                <c:ptCount val="20"/>
                <c:pt idx="0">
                  <c:v>OPF K SUO</c:v>
                </c:pt>
                <c:pt idx="1">
                  <c:v>FES UPa</c:v>
                </c:pt>
                <c:pt idx="2">
                  <c:v>ESF MU</c:v>
                </c:pt>
                <c:pt idx="3">
                  <c:v>NF VŠE</c:v>
                </c:pt>
                <c:pt idx="4">
                  <c:v>FME UTB</c:v>
                </c:pt>
                <c:pt idx="5">
                  <c:v>EF VŠB-TUO</c:v>
                </c:pt>
                <c:pt idx="6">
                  <c:v>EF JČU</c:v>
                </c:pt>
                <c:pt idx="7">
                  <c:v>FSE UJEP</c:v>
                </c:pt>
                <c:pt idx="8">
                  <c:v>EF TUL</c:v>
                </c:pt>
                <c:pt idx="9">
                  <c:v>FIS VŠE</c:v>
                </c:pt>
                <c:pt idx="10">
                  <c:v>FM JH VŠE</c:v>
                </c:pt>
                <c:pt idx="11">
                  <c:v>em VŠTE</c:v>
                </c:pt>
                <c:pt idx="12">
                  <c:v>FE ZČU</c:v>
                </c:pt>
                <c:pt idx="13">
                  <c:v>PEF MENDELU</c:v>
                </c:pt>
                <c:pt idx="14">
                  <c:v>PEF ČZU</c:v>
                </c:pt>
                <c:pt idx="15">
                  <c:v>FP VUT</c:v>
                </c:pt>
                <c:pt idx="16">
                  <c:v>FFÚ VŠE</c:v>
                </c:pt>
                <c:pt idx="17">
                  <c:v>FPH VŠE</c:v>
                </c:pt>
                <c:pt idx="18">
                  <c:v>FMV VŠE</c:v>
                </c:pt>
                <c:pt idx="19">
                  <c:v>MUVS ČVUT</c:v>
                </c:pt>
              </c:strCache>
            </c:strRef>
          </c:cat>
          <c:val>
            <c:numRef>
              <c:f>bc_ekon!$D$3:$D$22</c:f>
              <c:numCache>
                <c:formatCode>0%</c:formatCode>
                <c:ptCount val="20"/>
                <c:pt idx="0">
                  <c:v>7.5600000000000001E-2</c:v>
                </c:pt>
                <c:pt idx="1">
                  <c:v>0.15839999999999999</c:v>
                </c:pt>
                <c:pt idx="2">
                  <c:v>0.12970000000000001</c:v>
                </c:pt>
                <c:pt idx="3">
                  <c:v>0.10009999999999999</c:v>
                </c:pt>
                <c:pt idx="4">
                  <c:v>0.17629999999999998</c:v>
                </c:pt>
                <c:pt idx="5">
                  <c:v>0.14119999999999999</c:v>
                </c:pt>
                <c:pt idx="6">
                  <c:v>0.1487</c:v>
                </c:pt>
                <c:pt idx="7">
                  <c:v>7.7600000000000002E-2</c:v>
                </c:pt>
                <c:pt idx="8">
                  <c:v>1.8100000000000002E-2</c:v>
                </c:pt>
                <c:pt idx="9">
                  <c:v>9.5299999999999996E-2</c:v>
                </c:pt>
                <c:pt idx="10">
                  <c:v>0.1479</c:v>
                </c:pt>
                <c:pt idx="11">
                  <c:v>0.10150000000000001</c:v>
                </c:pt>
                <c:pt idx="12">
                  <c:v>7.0300000000000001E-2</c:v>
                </c:pt>
                <c:pt idx="13">
                  <c:v>3.6900000000000002E-2</c:v>
                </c:pt>
                <c:pt idx="14">
                  <c:v>0.1376</c:v>
                </c:pt>
                <c:pt idx="15">
                  <c:v>5.7999999999999996E-2</c:v>
                </c:pt>
                <c:pt idx="16">
                  <c:v>0.10769999999999999</c:v>
                </c:pt>
                <c:pt idx="17">
                  <c:v>7.0000000000000007E-2</c:v>
                </c:pt>
                <c:pt idx="18">
                  <c:v>7.1199999999999999E-2</c:v>
                </c:pt>
                <c:pt idx="19">
                  <c:v>4.5499999999999999E-2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8F-4D79-9143-1FAC995B61C3}"/>
            </c:ext>
          </c:extLst>
        </c:ser>
        <c:ser>
          <c:idx val="3"/>
          <c:order val="3"/>
          <c:tx>
            <c:strRef>
              <c:f>bc_ekon!$E$2</c:f>
              <c:strCache>
                <c:ptCount val="1"/>
                <c:pt idx="0">
                  <c:v>3. rok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bc_ekon!$A$3:$A$22</c:f>
              <c:strCache>
                <c:ptCount val="20"/>
                <c:pt idx="0">
                  <c:v>OPF K SUO</c:v>
                </c:pt>
                <c:pt idx="1">
                  <c:v>FES UPa</c:v>
                </c:pt>
                <c:pt idx="2">
                  <c:v>ESF MU</c:v>
                </c:pt>
                <c:pt idx="3">
                  <c:v>NF VŠE</c:v>
                </c:pt>
                <c:pt idx="4">
                  <c:v>FME UTB</c:v>
                </c:pt>
                <c:pt idx="5">
                  <c:v>EF VŠB-TUO</c:v>
                </c:pt>
                <c:pt idx="6">
                  <c:v>EF JČU</c:v>
                </c:pt>
                <c:pt idx="7">
                  <c:v>FSE UJEP</c:v>
                </c:pt>
                <c:pt idx="8">
                  <c:v>EF TUL</c:v>
                </c:pt>
                <c:pt idx="9">
                  <c:v>FIS VŠE</c:v>
                </c:pt>
                <c:pt idx="10">
                  <c:v>FM JH VŠE</c:v>
                </c:pt>
                <c:pt idx="11">
                  <c:v>em VŠTE</c:v>
                </c:pt>
                <c:pt idx="12">
                  <c:v>FE ZČU</c:v>
                </c:pt>
                <c:pt idx="13">
                  <c:v>PEF MENDELU</c:v>
                </c:pt>
                <c:pt idx="14">
                  <c:v>PEF ČZU</c:v>
                </c:pt>
                <c:pt idx="15">
                  <c:v>FP VUT</c:v>
                </c:pt>
                <c:pt idx="16">
                  <c:v>FFÚ VŠE</c:v>
                </c:pt>
                <c:pt idx="17">
                  <c:v>FPH VŠE</c:v>
                </c:pt>
                <c:pt idx="18">
                  <c:v>FMV VŠE</c:v>
                </c:pt>
                <c:pt idx="19">
                  <c:v>MUVS ČVUT</c:v>
                </c:pt>
              </c:strCache>
            </c:strRef>
          </c:cat>
          <c:val>
            <c:numRef>
              <c:f>bc_ekon!$E$3:$E$22</c:f>
              <c:numCache>
                <c:formatCode>0%</c:formatCode>
                <c:ptCount val="20"/>
                <c:pt idx="0">
                  <c:v>2.9300000000000003E-2</c:v>
                </c:pt>
                <c:pt idx="1">
                  <c:v>2.87E-2</c:v>
                </c:pt>
                <c:pt idx="2">
                  <c:v>0.06</c:v>
                </c:pt>
                <c:pt idx="3">
                  <c:v>4.0399999999999998E-2</c:v>
                </c:pt>
                <c:pt idx="4">
                  <c:v>2.9600000000000001E-2</c:v>
                </c:pt>
                <c:pt idx="5">
                  <c:v>2.29E-2</c:v>
                </c:pt>
                <c:pt idx="6">
                  <c:v>3.32E-2</c:v>
                </c:pt>
                <c:pt idx="7">
                  <c:v>4.4800000000000006E-2</c:v>
                </c:pt>
                <c:pt idx="8">
                  <c:v>2.0400000000000001E-2</c:v>
                </c:pt>
                <c:pt idx="9">
                  <c:v>3.6200000000000003E-2</c:v>
                </c:pt>
                <c:pt idx="10">
                  <c:v>4.58E-2</c:v>
                </c:pt>
                <c:pt idx="11">
                  <c:v>7.8600000000000003E-2</c:v>
                </c:pt>
                <c:pt idx="12">
                  <c:v>1.9900000000000001E-2</c:v>
                </c:pt>
                <c:pt idx="13">
                  <c:v>2.7400000000000001E-2</c:v>
                </c:pt>
                <c:pt idx="14">
                  <c:v>6.0400000000000002E-2</c:v>
                </c:pt>
                <c:pt idx="15">
                  <c:v>3.5900000000000001E-2</c:v>
                </c:pt>
                <c:pt idx="16">
                  <c:v>4.0800000000000003E-2</c:v>
                </c:pt>
                <c:pt idx="17">
                  <c:v>3.3300000000000003E-2</c:v>
                </c:pt>
                <c:pt idx="18">
                  <c:v>4.4600000000000001E-2</c:v>
                </c:pt>
                <c:pt idx="19">
                  <c:v>9.7000000000000003E-3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8F-4D79-9143-1FAC995B61C3}"/>
            </c:ext>
          </c:extLst>
        </c:ser>
        <c:ser>
          <c:idx val="4"/>
          <c:order val="4"/>
          <c:tx>
            <c:strRef>
              <c:f>bc_ekon!$F$2</c:f>
              <c:strCache>
                <c:ptCount val="1"/>
                <c:pt idx="0">
                  <c:v>4. rok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bc_ekon!$A$3:$A$22</c:f>
              <c:strCache>
                <c:ptCount val="20"/>
                <c:pt idx="0">
                  <c:v>OPF K SUO</c:v>
                </c:pt>
                <c:pt idx="1">
                  <c:v>FES UPa</c:v>
                </c:pt>
                <c:pt idx="2">
                  <c:v>ESF MU</c:v>
                </c:pt>
                <c:pt idx="3">
                  <c:v>NF VŠE</c:v>
                </c:pt>
                <c:pt idx="4">
                  <c:v>FME UTB</c:v>
                </c:pt>
                <c:pt idx="5">
                  <c:v>EF VŠB-TUO</c:v>
                </c:pt>
                <c:pt idx="6">
                  <c:v>EF JČU</c:v>
                </c:pt>
                <c:pt idx="7">
                  <c:v>FSE UJEP</c:v>
                </c:pt>
                <c:pt idx="8">
                  <c:v>EF TUL</c:v>
                </c:pt>
                <c:pt idx="9">
                  <c:v>FIS VŠE</c:v>
                </c:pt>
                <c:pt idx="10">
                  <c:v>FM JH VŠE</c:v>
                </c:pt>
                <c:pt idx="11">
                  <c:v>em VŠTE</c:v>
                </c:pt>
                <c:pt idx="12">
                  <c:v>FE ZČU</c:v>
                </c:pt>
                <c:pt idx="13">
                  <c:v>PEF MENDELU</c:v>
                </c:pt>
                <c:pt idx="14">
                  <c:v>PEF ČZU</c:v>
                </c:pt>
                <c:pt idx="15">
                  <c:v>FP VUT</c:v>
                </c:pt>
                <c:pt idx="16">
                  <c:v>FFÚ VŠE</c:v>
                </c:pt>
                <c:pt idx="17">
                  <c:v>FPH VŠE</c:v>
                </c:pt>
                <c:pt idx="18">
                  <c:v>FMV VŠE</c:v>
                </c:pt>
                <c:pt idx="19">
                  <c:v>MUVS ČVUT</c:v>
                </c:pt>
              </c:strCache>
            </c:strRef>
          </c:cat>
          <c:val>
            <c:numRef>
              <c:f>bc_ekon!$F$3:$F$22</c:f>
              <c:numCache>
                <c:formatCode>0%</c:formatCode>
                <c:ptCount val="20"/>
                <c:pt idx="0">
                  <c:v>1.23E-2</c:v>
                </c:pt>
                <c:pt idx="1">
                  <c:v>2.5600000000000001E-2</c:v>
                </c:pt>
                <c:pt idx="2">
                  <c:v>3.3599999999999998E-2</c:v>
                </c:pt>
                <c:pt idx="3">
                  <c:v>2.2400000000000003E-2</c:v>
                </c:pt>
                <c:pt idx="4">
                  <c:v>3.56E-2</c:v>
                </c:pt>
                <c:pt idx="5">
                  <c:v>1.4199999999999999E-2</c:v>
                </c:pt>
                <c:pt idx="6">
                  <c:v>1.2699999999999999E-2</c:v>
                </c:pt>
                <c:pt idx="7">
                  <c:v>2.0899999999999998E-2</c:v>
                </c:pt>
                <c:pt idx="8">
                  <c:v>4.5000000000000005E-3</c:v>
                </c:pt>
                <c:pt idx="9">
                  <c:v>1.21E-2</c:v>
                </c:pt>
                <c:pt idx="10">
                  <c:v>2.8199999999999999E-2</c:v>
                </c:pt>
                <c:pt idx="11">
                  <c:v>0.1081</c:v>
                </c:pt>
                <c:pt idx="12">
                  <c:v>1.0700000000000001E-2</c:v>
                </c:pt>
                <c:pt idx="13">
                  <c:v>2.3199999999999998E-2</c:v>
                </c:pt>
                <c:pt idx="14">
                  <c:v>3.2899999999999999E-2</c:v>
                </c:pt>
                <c:pt idx="15">
                  <c:v>3.04E-2</c:v>
                </c:pt>
                <c:pt idx="16">
                  <c:v>1.9599999999999999E-2</c:v>
                </c:pt>
                <c:pt idx="17">
                  <c:v>2.1700000000000001E-2</c:v>
                </c:pt>
                <c:pt idx="18">
                  <c:v>1.09E-2</c:v>
                </c:pt>
                <c:pt idx="19">
                  <c:v>1.3000000000000001E-2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8F-4D79-9143-1FAC995B61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42102240"/>
        <c:axId val="442107160"/>
      </c:barChart>
      <c:catAx>
        <c:axId val="44210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2107160"/>
        <c:crosses val="autoZero"/>
        <c:auto val="1"/>
        <c:lblAlgn val="ctr"/>
        <c:lblOffset val="100"/>
        <c:tickLblSkip val="1"/>
        <c:noMultiLvlLbl val="0"/>
      </c:catAx>
      <c:valAx>
        <c:axId val="442107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2102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pPr>
            <a:r>
              <a:rPr lang="cs-CZ" sz="2000">
                <a:solidFill>
                  <a:srgbClr val="595959"/>
                </a:solidFill>
              </a:rPr>
              <a:t>Pedagogické fakulty, neúspěšně ukončená bakalářská studia započatá 2013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rgbClr val="595959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bc_ped!$B$2</c:f>
              <c:strCache>
                <c:ptCount val="1"/>
                <c:pt idx="0">
                  <c:v>0. rok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bc_ped!$A$3:$A$12</c:f>
              <c:strCache>
                <c:ptCount val="10"/>
                <c:pt idx="0">
                  <c:v>TUL</c:v>
                </c:pt>
                <c:pt idx="1">
                  <c:v>ZČU</c:v>
                </c:pt>
                <c:pt idx="2">
                  <c:v>MU</c:v>
                </c:pt>
                <c:pt idx="3">
                  <c:v>UJEP</c:v>
                </c:pt>
                <c:pt idx="4">
                  <c:v>UK</c:v>
                </c:pt>
                <c:pt idx="5">
                  <c:v>JČU</c:v>
                </c:pt>
                <c:pt idx="6">
                  <c:v>OU</c:v>
                </c:pt>
                <c:pt idx="7">
                  <c:v>UPOL</c:v>
                </c:pt>
                <c:pt idx="8">
                  <c:v>UHK</c:v>
                </c:pt>
                <c:pt idx="9">
                  <c:v>UJAK</c:v>
                </c:pt>
              </c:strCache>
            </c:strRef>
          </c:cat>
          <c:val>
            <c:numRef>
              <c:f>bc_ped!$B$3:$B$12</c:f>
              <c:numCache>
                <c:formatCode>0%</c:formatCode>
                <c:ptCount val="10"/>
                <c:pt idx="0">
                  <c:v>4.8600000000000004E-2</c:v>
                </c:pt>
                <c:pt idx="1">
                  <c:v>4.8899999999999999E-2</c:v>
                </c:pt>
                <c:pt idx="2">
                  <c:v>6.3899999999999998E-2</c:v>
                </c:pt>
                <c:pt idx="3">
                  <c:v>5.5300000000000002E-2</c:v>
                </c:pt>
                <c:pt idx="4">
                  <c:v>3.9900000000000005E-2</c:v>
                </c:pt>
                <c:pt idx="5">
                  <c:v>3.78E-2</c:v>
                </c:pt>
                <c:pt idx="6">
                  <c:v>8.3699999999999997E-2</c:v>
                </c:pt>
                <c:pt idx="7">
                  <c:v>4.4800000000000006E-2</c:v>
                </c:pt>
                <c:pt idx="8">
                  <c:v>2.06E-2</c:v>
                </c:pt>
                <c:pt idx="9">
                  <c:v>1.1599999999999999E-2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DC-4DD0-B5C6-5ACB0B7281DA}"/>
            </c:ext>
          </c:extLst>
        </c:ser>
        <c:ser>
          <c:idx val="1"/>
          <c:order val="1"/>
          <c:tx>
            <c:strRef>
              <c:f>bc_ped!$C$2</c:f>
              <c:strCache>
                <c:ptCount val="1"/>
                <c:pt idx="0">
                  <c:v>1. rok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bc_ped!$A$3:$A$12</c:f>
              <c:strCache>
                <c:ptCount val="10"/>
                <c:pt idx="0">
                  <c:v>TUL</c:v>
                </c:pt>
                <c:pt idx="1">
                  <c:v>ZČU</c:v>
                </c:pt>
                <c:pt idx="2">
                  <c:v>MU</c:v>
                </c:pt>
                <c:pt idx="3">
                  <c:v>UJEP</c:v>
                </c:pt>
                <c:pt idx="4">
                  <c:v>UK</c:v>
                </c:pt>
                <c:pt idx="5">
                  <c:v>JČU</c:v>
                </c:pt>
                <c:pt idx="6">
                  <c:v>OU</c:v>
                </c:pt>
                <c:pt idx="7">
                  <c:v>UPOL</c:v>
                </c:pt>
                <c:pt idx="8">
                  <c:v>UHK</c:v>
                </c:pt>
                <c:pt idx="9">
                  <c:v>UJAK</c:v>
                </c:pt>
              </c:strCache>
            </c:strRef>
          </c:cat>
          <c:val>
            <c:numRef>
              <c:f>bc_ped!$C$3:$C$12</c:f>
              <c:numCache>
                <c:formatCode>0%</c:formatCode>
                <c:ptCount val="10"/>
                <c:pt idx="0">
                  <c:v>0.31890000000000002</c:v>
                </c:pt>
                <c:pt idx="1">
                  <c:v>0.32520000000000004</c:v>
                </c:pt>
                <c:pt idx="2">
                  <c:v>0.2457</c:v>
                </c:pt>
                <c:pt idx="3">
                  <c:v>0.24350000000000002</c:v>
                </c:pt>
                <c:pt idx="4">
                  <c:v>0.25829999999999997</c:v>
                </c:pt>
                <c:pt idx="5">
                  <c:v>0.2329</c:v>
                </c:pt>
                <c:pt idx="6">
                  <c:v>0.1787</c:v>
                </c:pt>
                <c:pt idx="7">
                  <c:v>0.156</c:v>
                </c:pt>
                <c:pt idx="8">
                  <c:v>0.17550000000000002</c:v>
                </c:pt>
                <c:pt idx="9">
                  <c:v>0.1152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DC-4DD0-B5C6-5ACB0B7281DA}"/>
            </c:ext>
          </c:extLst>
        </c:ser>
        <c:ser>
          <c:idx val="2"/>
          <c:order val="2"/>
          <c:tx>
            <c:strRef>
              <c:f>bc_ped!$D$2</c:f>
              <c:strCache>
                <c:ptCount val="1"/>
                <c:pt idx="0">
                  <c:v>2. rok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bc_ped!$A$3:$A$12</c:f>
              <c:strCache>
                <c:ptCount val="10"/>
                <c:pt idx="0">
                  <c:v>TUL</c:v>
                </c:pt>
                <c:pt idx="1">
                  <c:v>ZČU</c:v>
                </c:pt>
                <c:pt idx="2">
                  <c:v>MU</c:v>
                </c:pt>
                <c:pt idx="3">
                  <c:v>UJEP</c:v>
                </c:pt>
                <c:pt idx="4">
                  <c:v>UK</c:v>
                </c:pt>
                <c:pt idx="5">
                  <c:v>JČU</c:v>
                </c:pt>
                <c:pt idx="6">
                  <c:v>OU</c:v>
                </c:pt>
                <c:pt idx="7">
                  <c:v>UPOL</c:v>
                </c:pt>
                <c:pt idx="8">
                  <c:v>UHK</c:v>
                </c:pt>
                <c:pt idx="9">
                  <c:v>UJAK</c:v>
                </c:pt>
              </c:strCache>
            </c:strRef>
          </c:cat>
          <c:val>
            <c:numRef>
              <c:f>bc_ped!$D$3:$D$12</c:f>
              <c:numCache>
                <c:formatCode>0%</c:formatCode>
                <c:ptCount val="10"/>
                <c:pt idx="0">
                  <c:v>9.7299999999999998E-2</c:v>
                </c:pt>
                <c:pt idx="1">
                  <c:v>9.06E-2</c:v>
                </c:pt>
                <c:pt idx="2">
                  <c:v>0.1195</c:v>
                </c:pt>
                <c:pt idx="3">
                  <c:v>6.9400000000000003E-2</c:v>
                </c:pt>
                <c:pt idx="4">
                  <c:v>9.3100000000000002E-2</c:v>
                </c:pt>
                <c:pt idx="5">
                  <c:v>7.9199999999999993E-2</c:v>
                </c:pt>
                <c:pt idx="6">
                  <c:v>7.8100000000000003E-2</c:v>
                </c:pt>
                <c:pt idx="7">
                  <c:v>0.114</c:v>
                </c:pt>
                <c:pt idx="8">
                  <c:v>7.2599999999999998E-2</c:v>
                </c:pt>
                <c:pt idx="9">
                  <c:v>3.5799999999999998E-2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DC-4DD0-B5C6-5ACB0B7281DA}"/>
            </c:ext>
          </c:extLst>
        </c:ser>
        <c:ser>
          <c:idx val="3"/>
          <c:order val="3"/>
          <c:tx>
            <c:strRef>
              <c:f>bc_ped!$E$2</c:f>
              <c:strCache>
                <c:ptCount val="1"/>
                <c:pt idx="0">
                  <c:v>3. rok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bc_ped!$A$3:$A$12</c:f>
              <c:strCache>
                <c:ptCount val="10"/>
                <c:pt idx="0">
                  <c:v>TUL</c:v>
                </c:pt>
                <c:pt idx="1">
                  <c:v>ZČU</c:v>
                </c:pt>
                <c:pt idx="2">
                  <c:v>MU</c:v>
                </c:pt>
                <c:pt idx="3">
                  <c:v>UJEP</c:v>
                </c:pt>
                <c:pt idx="4">
                  <c:v>UK</c:v>
                </c:pt>
                <c:pt idx="5">
                  <c:v>JČU</c:v>
                </c:pt>
                <c:pt idx="6">
                  <c:v>OU</c:v>
                </c:pt>
                <c:pt idx="7">
                  <c:v>UPOL</c:v>
                </c:pt>
                <c:pt idx="8">
                  <c:v>UHK</c:v>
                </c:pt>
                <c:pt idx="9">
                  <c:v>UJAK</c:v>
                </c:pt>
              </c:strCache>
            </c:strRef>
          </c:cat>
          <c:val>
            <c:numRef>
              <c:f>bc_ped!$E$3:$E$12</c:f>
              <c:numCache>
                <c:formatCode>0%</c:formatCode>
                <c:ptCount val="10"/>
                <c:pt idx="0">
                  <c:v>8.1099999999999992E-2</c:v>
                </c:pt>
                <c:pt idx="1">
                  <c:v>9.2100000000000015E-2</c:v>
                </c:pt>
                <c:pt idx="2">
                  <c:v>5.1399999999999994E-2</c:v>
                </c:pt>
                <c:pt idx="3">
                  <c:v>7.0599999999999996E-2</c:v>
                </c:pt>
                <c:pt idx="4">
                  <c:v>5.1299999999999998E-2</c:v>
                </c:pt>
                <c:pt idx="5">
                  <c:v>5.3200000000000004E-2</c:v>
                </c:pt>
                <c:pt idx="6">
                  <c:v>5.7699999999999994E-2</c:v>
                </c:pt>
                <c:pt idx="7">
                  <c:v>5.0199999999999995E-2</c:v>
                </c:pt>
                <c:pt idx="8">
                  <c:v>4.8399999999999999E-2</c:v>
                </c:pt>
                <c:pt idx="9">
                  <c:v>1.43E-2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DC-4DD0-B5C6-5ACB0B7281DA}"/>
            </c:ext>
          </c:extLst>
        </c:ser>
        <c:ser>
          <c:idx val="4"/>
          <c:order val="4"/>
          <c:tx>
            <c:strRef>
              <c:f>bc_ped!$F$2</c:f>
              <c:strCache>
                <c:ptCount val="1"/>
                <c:pt idx="0">
                  <c:v>4. rok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bc_ped!$A$3:$A$12</c:f>
              <c:strCache>
                <c:ptCount val="10"/>
                <c:pt idx="0">
                  <c:v>TUL</c:v>
                </c:pt>
                <c:pt idx="1">
                  <c:v>ZČU</c:v>
                </c:pt>
                <c:pt idx="2">
                  <c:v>MU</c:v>
                </c:pt>
                <c:pt idx="3">
                  <c:v>UJEP</c:v>
                </c:pt>
                <c:pt idx="4">
                  <c:v>UK</c:v>
                </c:pt>
                <c:pt idx="5">
                  <c:v>JČU</c:v>
                </c:pt>
                <c:pt idx="6">
                  <c:v>OU</c:v>
                </c:pt>
                <c:pt idx="7">
                  <c:v>UPOL</c:v>
                </c:pt>
                <c:pt idx="8">
                  <c:v>UHK</c:v>
                </c:pt>
                <c:pt idx="9">
                  <c:v>UJAK</c:v>
                </c:pt>
              </c:strCache>
            </c:strRef>
          </c:cat>
          <c:val>
            <c:numRef>
              <c:f>bc_ped!$F$3:$F$12</c:f>
              <c:numCache>
                <c:formatCode>0%</c:formatCode>
                <c:ptCount val="10"/>
                <c:pt idx="0">
                  <c:v>6.08E-2</c:v>
                </c:pt>
                <c:pt idx="1">
                  <c:v>2.1600000000000001E-2</c:v>
                </c:pt>
                <c:pt idx="2">
                  <c:v>4.8799999999999996E-2</c:v>
                </c:pt>
                <c:pt idx="3">
                  <c:v>4.7100000000000003E-2</c:v>
                </c:pt>
                <c:pt idx="4">
                  <c:v>2.4700000000000003E-2</c:v>
                </c:pt>
                <c:pt idx="5">
                  <c:v>3.0699999999999998E-2</c:v>
                </c:pt>
                <c:pt idx="6">
                  <c:v>1.5800000000000002E-2</c:v>
                </c:pt>
                <c:pt idx="7">
                  <c:v>3.9300000000000002E-2</c:v>
                </c:pt>
                <c:pt idx="8">
                  <c:v>4.1200000000000001E-2</c:v>
                </c:pt>
                <c:pt idx="9">
                  <c:v>1.8200000000000001E-2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DC-4DD0-B5C6-5ACB0B7281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42102240"/>
        <c:axId val="442107160"/>
      </c:barChart>
      <c:catAx>
        <c:axId val="44210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2107160"/>
        <c:crosses val="autoZero"/>
        <c:auto val="1"/>
        <c:lblAlgn val="ctr"/>
        <c:lblOffset val="100"/>
        <c:noMultiLvlLbl val="0"/>
      </c:catAx>
      <c:valAx>
        <c:axId val="442107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2102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0" i="0" baseline="0" dirty="0">
                <a:effectLst/>
              </a:rPr>
              <a:t>Úspěšní bakalářští studenti na pedagogických fakultách VVŠ</a:t>
            </a:r>
            <a:endParaRPr lang="cs-CZ" sz="2000" dirty="0">
              <a:effectLst/>
            </a:endParaRPr>
          </a:p>
          <a:p>
            <a:pPr>
              <a:defRPr sz="2000"/>
            </a:pPr>
            <a:r>
              <a:rPr lang="cs-CZ" sz="1600" b="0" i="0" baseline="0" dirty="0">
                <a:effectLst/>
              </a:rPr>
              <a:t>první studium na dané fakultě započaté 2013 a </a:t>
            </a:r>
            <a:r>
              <a:rPr lang="en-GB" sz="1600" b="0" i="0" baseline="0" dirty="0" err="1">
                <a:effectLst/>
              </a:rPr>
              <a:t>úspěšn</a:t>
            </a:r>
            <a:r>
              <a:rPr lang="cs-CZ" sz="1600" b="0" i="0" baseline="0" dirty="0">
                <a:effectLst/>
              </a:rPr>
              <a:t>é</a:t>
            </a:r>
            <a:r>
              <a:rPr lang="en-GB" sz="1600" b="0" i="0" baseline="0" dirty="0">
                <a:effectLst/>
              </a:rPr>
              <a:t> </a:t>
            </a:r>
            <a:r>
              <a:rPr lang="cs-CZ" sz="1600" b="0" i="0" baseline="0" dirty="0">
                <a:effectLst/>
              </a:rPr>
              <a:t>absolvování</a:t>
            </a:r>
            <a:r>
              <a:rPr lang="en-GB" sz="1600" b="0" i="0" baseline="0" dirty="0">
                <a:effectLst/>
              </a:rPr>
              <a:t> do 31. 12. 2017</a:t>
            </a:r>
            <a:endParaRPr lang="cs-CZ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bc_ped_PRU!$B$2</c:f>
              <c:strCache>
                <c:ptCount val="1"/>
                <c:pt idx="0">
                  <c:v>absolvovalo do PRU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bc_ped_PRU!$A$3:$A$12</c:f>
              <c:strCache>
                <c:ptCount val="10"/>
                <c:pt idx="0">
                  <c:v>UJAK</c:v>
                </c:pt>
                <c:pt idx="1">
                  <c:v>OU</c:v>
                </c:pt>
                <c:pt idx="2">
                  <c:v>UHK</c:v>
                </c:pt>
                <c:pt idx="3">
                  <c:v>UPOL</c:v>
                </c:pt>
                <c:pt idx="4">
                  <c:v>JČU</c:v>
                </c:pt>
                <c:pt idx="5">
                  <c:v>UJEP</c:v>
                </c:pt>
                <c:pt idx="6">
                  <c:v>MU</c:v>
                </c:pt>
                <c:pt idx="7">
                  <c:v>ZČU</c:v>
                </c:pt>
                <c:pt idx="8">
                  <c:v>UK</c:v>
                </c:pt>
                <c:pt idx="9">
                  <c:v>TUL</c:v>
                </c:pt>
              </c:strCache>
            </c:strRef>
          </c:cat>
          <c:val>
            <c:numRef>
              <c:f>bc_ped_PRU!$B$3:$B$12</c:f>
              <c:numCache>
                <c:formatCode>0%</c:formatCode>
                <c:ptCount val="10"/>
                <c:pt idx="0">
                  <c:v>0.77769999999999995</c:v>
                </c:pt>
                <c:pt idx="1">
                  <c:v>0.46149999999999997</c:v>
                </c:pt>
                <c:pt idx="2">
                  <c:v>0.42380000000000001</c:v>
                </c:pt>
                <c:pt idx="3">
                  <c:v>0.38040000000000002</c:v>
                </c:pt>
                <c:pt idx="4">
                  <c:v>0.38469999999999999</c:v>
                </c:pt>
                <c:pt idx="5">
                  <c:v>0.3281</c:v>
                </c:pt>
                <c:pt idx="6">
                  <c:v>0.28649999999999998</c:v>
                </c:pt>
                <c:pt idx="7">
                  <c:v>0.32380000000000003</c:v>
                </c:pt>
                <c:pt idx="8">
                  <c:v>0.21690000000000001</c:v>
                </c:pt>
                <c:pt idx="9">
                  <c:v>0.1754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E0-42C9-B0E1-5F5A9F6AA56A}"/>
            </c:ext>
          </c:extLst>
        </c:ser>
        <c:ser>
          <c:idx val="1"/>
          <c:order val="1"/>
          <c:tx>
            <c:strRef>
              <c:f>bc_ped_PRU!$C$2</c:f>
              <c:strCache>
                <c:ptCount val="1"/>
                <c:pt idx="0">
                  <c:v>absolvovalo v PRU+1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bc_ped_PRU!$A$3:$A$12</c:f>
              <c:strCache>
                <c:ptCount val="10"/>
                <c:pt idx="0">
                  <c:v>UJAK</c:v>
                </c:pt>
                <c:pt idx="1">
                  <c:v>OU</c:v>
                </c:pt>
                <c:pt idx="2">
                  <c:v>UHK</c:v>
                </c:pt>
                <c:pt idx="3">
                  <c:v>UPOL</c:v>
                </c:pt>
                <c:pt idx="4">
                  <c:v>JČU</c:v>
                </c:pt>
                <c:pt idx="5">
                  <c:v>UJEP</c:v>
                </c:pt>
                <c:pt idx="6">
                  <c:v>MU</c:v>
                </c:pt>
                <c:pt idx="7">
                  <c:v>ZČU</c:v>
                </c:pt>
                <c:pt idx="8">
                  <c:v>UK</c:v>
                </c:pt>
                <c:pt idx="9">
                  <c:v>TUL</c:v>
                </c:pt>
              </c:strCache>
            </c:strRef>
          </c:cat>
          <c:val>
            <c:numRef>
              <c:f>bc_ped_PRU!$C$3:$C$12</c:f>
              <c:numCache>
                <c:formatCode>0%</c:formatCode>
                <c:ptCount val="10"/>
                <c:pt idx="0">
                  <c:v>2.87E-2</c:v>
                </c:pt>
                <c:pt idx="1">
                  <c:v>9.5500000000000002E-2</c:v>
                </c:pt>
                <c:pt idx="2">
                  <c:v>0.1258</c:v>
                </c:pt>
                <c:pt idx="3">
                  <c:v>0.15010000000000001</c:v>
                </c:pt>
                <c:pt idx="4">
                  <c:v>0.1241</c:v>
                </c:pt>
                <c:pt idx="5">
                  <c:v>0.14000000000000001</c:v>
                </c:pt>
                <c:pt idx="6">
                  <c:v>0.1542</c:v>
                </c:pt>
                <c:pt idx="7">
                  <c:v>8.8900000000000007E-2</c:v>
                </c:pt>
                <c:pt idx="8">
                  <c:v>0.16510000000000002</c:v>
                </c:pt>
                <c:pt idx="9">
                  <c:v>0.17079999999999998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E0-42C9-B0E1-5F5A9F6AA56A}"/>
            </c:ext>
          </c:extLst>
        </c:ser>
        <c:ser>
          <c:idx val="3"/>
          <c:order val="3"/>
          <c:tx>
            <c:strRef>
              <c:f>bc_ped_PRU!$E$2</c:f>
              <c:strCache>
                <c:ptCount val="1"/>
                <c:pt idx="0">
                  <c:v>absolvovalo jinde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bc_ped_PRU!$A$3:$A$12</c:f>
              <c:strCache>
                <c:ptCount val="10"/>
                <c:pt idx="0">
                  <c:v>UJAK</c:v>
                </c:pt>
                <c:pt idx="1">
                  <c:v>OU</c:v>
                </c:pt>
                <c:pt idx="2">
                  <c:v>UHK</c:v>
                </c:pt>
                <c:pt idx="3">
                  <c:v>UPOL</c:v>
                </c:pt>
                <c:pt idx="4">
                  <c:v>JČU</c:v>
                </c:pt>
                <c:pt idx="5">
                  <c:v>UJEP</c:v>
                </c:pt>
                <c:pt idx="6">
                  <c:v>MU</c:v>
                </c:pt>
                <c:pt idx="7">
                  <c:v>ZČU</c:v>
                </c:pt>
                <c:pt idx="8">
                  <c:v>UK</c:v>
                </c:pt>
                <c:pt idx="9">
                  <c:v>TUL</c:v>
                </c:pt>
              </c:strCache>
            </c:strRef>
          </c:cat>
          <c:val>
            <c:numRef>
              <c:f>bc_ped_PRU!$E$3:$E$12</c:f>
              <c:numCache>
                <c:formatCode>0%</c:formatCode>
                <c:ptCount val="10"/>
                <c:pt idx="0">
                  <c:v>2.8999999999999998E-3</c:v>
                </c:pt>
                <c:pt idx="1">
                  <c:v>3.1E-2</c:v>
                </c:pt>
                <c:pt idx="2">
                  <c:v>3.7100000000000001E-2</c:v>
                </c:pt>
                <c:pt idx="3">
                  <c:v>2.8199999999999999E-2</c:v>
                </c:pt>
                <c:pt idx="4">
                  <c:v>2.7300000000000001E-2</c:v>
                </c:pt>
                <c:pt idx="5">
                  <c:v>2.2599999999999999E-2</c:v>
                </c:pt>
                <c:pt idx="6">
                  <c:v>6.0899999999999996E-2</c:v>
                </c:pt>
                <c:pt idx="7">
                  <c:v>4.7E-2</c:v>
                </c:pt>
                <c:pt idx="8">
                  <c:v>5.4000000000000006E-2</c:v>
                </c:pt>
                <c:pt idx="9">
                  <c:v>2.7699999999999999E-2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E0-42C9-B0E1-5F5A9F6AA5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42102240"/>
        <c:axId val="442107160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bc_ped_PRU!$D$2</c15:sqref>
                        </c15:formulaRef>
                      </c:ext>
                    </c:extLst>
                    <c:strCache>
                      <c:ptCount val="1"/>
                      <c:pt idx="0">
                        <c:v>absolvovalo později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bc_ped_PRU!$A$3:$A$12</c15:sqref>
                        </c15:formulaRef>
                      </c:ext>
                    </c:extLst>
                    <c:strCache>
                      <c:ptCount val="10"/>
                      <c:pt idx="0">
                        <c:v>UJAK</c:v>
                      </c:pt>
                      <c:pt idx="1">
                        <c:v>OU</c:v>
                      </c:pt>
                      <c:pt idx="2">
                        <c:v>UHK</c:v>
                      </c:pt>
                      <c:pt idx="3">
                        <c:v>UPOL</c:v>
                      </c:pt>
                      <c:pt idx="4">
                        <c:v>JČU</c:v>
                      </c:pt>
                      <c:pt idx="5">
                        <c:v>UJEP</c:v>
                      </c:pt>
                      <c:pt idx="6">
                        <c:v>MU</c:v>
                      </c:pt>
                      <c:pt idx="7">
                        <c:v>ZČU</c:v>
                      </c:pt>
                      <c:pt idx="8">
                        <c:v>UK</c:v>
                      </c:pt>
                      <c:pt idx="9">
                        <c:v>TUL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bc_ped_PRU!$D$3:$D$12</c15:sqref>
                        </c15:formulaRef>
                      </c:ext>
                    </c:extLst>
                    <c:numCache>
                      <c:formatCode>0%</c:formatCode>
                      <c:ptCount val="10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FEE0-42C9-B0E1-5F5A9F6AA56A}"/>
                  </c:ext>
                </c:extLst>
              </c15:ser>
            </c15:filteredBarSeries>
          </c:ext>
        </c:extLst>
      </c:barChart>
      <c:catAx>
        <c:axId val="44210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2107160"/>
        <c:crosses val="autoZero"/>
        <c:auto val="1"/>
        <c:lblAlgn val="ctr"/>
        <c:lblOffset val="100"/>
        <c:tickLblSkip val="1"/>
        <c:noMultiLvlLbl val="0"/>
      </c:catAx>
      <c:valAx>
        <c:axId val="442107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210224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/>
              <a:t>Neúspěšně ukončená bakalářská studia na PedF UK</a:t>
            </a:r>
            <a:endParaRPr lang="cs-CZ" sz="2000">
              <a:solidFill>
                <a:srgbClr val="FF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bc_fak_čas!$B$2</c:f>
              <c:strCache>
                <c:ptCount val="1"/>
                <c:pt idx="0">
                  <c:v>0. rok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bc_fak_čas!$A$3:$A$18</c:f>
              <c:numCache>
                <c:formatCode>@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bc_fak_čas!$B$3:$B$18</c:f>
              <c:numCache>
                <c:formatCode>0%</c:formatCode>
                <c:ptCount val="16"/>
                <c:pt idx="0">
                  <c:v>0</c:v>
                </c:pt>
                <c:pt idx="1">
                  <c:v>1.1899999999999999E-2</c:v>
                </c:pt>
                <c:pt idx="2">
                  <c:v>0</c:v>
                </c:pt>
                <c:pt idx="3">
                  <c:v>0</c:v>
                </c:pt>
                <c:pt idx="4">
                  <c:v>5.7999999999999996E-3</c:v>
                </c:pt>
                <c:pt idx="5">
                  <c:v>3.0200000000000001E-2</c:v>
                </c:pt>
                <c:pt idx="6">
                  <c:v>4.4600000000000001E-2</c:v>
                </c:pt>
                <c:pt idx="7">
                  <c:v>5.1299999999999998E-2</c:v>
                </c:pt>
                <c:pt idx="8">
                  <c:v>3.5099999999999999E-2</c:v>
                </c:pt>
                <c:pt idx="9">
                  <c:v>3.44E-2</c:v>
                </c:pt>
                <c:pt idx="10">
                  <c:v>3.5900000000000001E-2</c:v>
                </c:pt>
                <c:pt idx="11">
                  <c:v>4.6500000000000007E-2</c:v>
                </c:pt>
                <c:pt idx="12">
                  <c:v>3.9900000000000005E-2</c:v>
                </c:pt>
                <c:pt idx="13">
                  <c:v>3.8399999999999997E-2</c:v>
                </c:pt>
                <c:pt idx="14">
                  <c:v>3.6000000000000004E-2</c:v>
                </c:pt>
                <c:pt idx="15">
                  <c:v>4.0399999999999998E-2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DE-4547-861C-D23E265F8FF9}"/>
            </c:ext>
          </c:extLst>
        </c:ser>
        <c:ser>
          <c:idx val="2"/>
          <c:order val="1"/>
          <c:tx>
            <c:strRef>
              <c:f>bc_fak_čas!$C$2</c:f>
              <c:strCache>
                <c:ptCount val="1"/>
                <c:pt idx="0">
                  <c:v>1. rok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bc_fak_čas!$A$3:$A$18</c:f>
              <c:numCache>
                <c:formatCode>@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bc_fak_čas!$C$3:$C$18</c:f>
              <c:numCache>
                <c:formatCode>0%</c:formatCode>
                <c:ptCount val="16"/>
                <c:pt idx="0">
                  <c:v>4.4800000000000006E-2</c:v>
                </c:pt>
                <c:pt idx="1">
                  <c:v>3.5699999999999996E-2</c:v>
                </c:pt>
                <c:pt idx="2">
                  <c:v>3.6000000000000004E-2</c:v>
                </c:pt>
                <c:pt idx="3">
                  <c:v>6.2E-2</c:v>
                </c:pt>
                <c:pt idx="4">
                  <c:v>2.3399999999999997E-2</c:v>
                </c:pt>
                <c:pt idx="5">
                  <c:v>0.1812</c:v>
                </c:pt>
                <c:pt idx="6">
                  <c:v>0.15609999999999999</c:v>
                </c:pt>
                <c:pt idx="7">
                  <c:v>0.15109999999999998</c:v>
                </c:pt>
                <c:pt idx="8">
                  <c:v>0.19010000000000002</c:v>
                </c:pt>
                <c:pt idx="9">
                  <c:v>0.19789999999999999</c:v>
                </c:pt>
                <c:pt idx="10">
                  <c:v>0.24640000000000001</c:v>
                </c:pt>
                <c:pt idx="11">
                  <c:v>0.18899999999999997</c:v>
                </c:pt>
                <c:pt idx="12">
                  <c:v>0.25829999999999997</c:v>
                </c:pt>
                <c:pt idx="13">
                  <c:v>0.25629999999999997</c:v>
                </c:pt>
                <c:pt idx="14">
                  <c:v>0.22550000000000001</c:v>
                </c:pt>
                <c:pt idx="15">
                  <c:v>0.23170000000000002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DE-4547-861C-D23E265F8FF9}"/>
            </c:ext>
          </c:extLst>
        </c:ser>
        <c:ser>
          <c:idx val="3"/>
          <c:order val="2"/>
          <c:tx>
            <c:strRef>
              <c:f>bc_fak_čas!$D$2</c:f>
              <c:strCache>
                <c:ptCount val="1"/>
                <c:pt idx="0">
                  <c:v>2. rok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bc_fak_čas!$A$3:$A$18</c:f>
              <c:numCache>
                <c:formatCode>@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bc_fak_čas!$D$3:$D$18</c:f>
              <c:numCache>
                <c:formatCode>0%</c:formatCode>
                <c:ptCount val="16"/>
                <c:pt idx="0">
                  <c:v>2.9900000000000003E-2</c:v>
                </c:pt>
                <c:pt idx="1">
                  <c:v>1.1899999999999999E-2</c:v>
                </c:pt>
                <c:pt idx="2">
                  <c:v>1.44E-2</c:v>
                </c:pt>
                <c:pt idx="3">
                  <c:v>0</c:v>
                </c:pt>
                <c:pt idx="4">
                  <c:v>5.7999999999999996E-3</c:v>
                </c:pt>
                <c:pt idx="5">
                  <c:v>5.7200000000000001E-2</c:v>
                </c:pt>
                <c:pt idx="6">
                  <c:v>7.2800000000000004E-2</c:v>
                </c:pt>
                <c:pt idx="7">
                  <c:v>5.7000000000000002E-2</c:v>
                </c:pt>
                <c:pt idx="8">
                  <c:v>9.5500000000000002E-2</c:v>
                </c:pt>
                <c:pt idx="9">
                  <c:v>0.10830000000000001</c:v>
                </c:pt>
                <c:pt idx="10">
                  <c:v>7.8600000000000003E-2</c:v>
                </c:pt>
                <c:pt idx="11">
                  <c:v>8.7599999999999997E-2</c:v>
                </c:pt>
                <c:pt idx="12">
                  <c:v>9.3100000000000002E-2</c:v>
                </c:pt>
                <c:pt idx="13">
                  <c:v>8.199999999999999E-2</c:v>
                </c:pt>
                <c:pt idx="14">
                  <c:v>0.1341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DE-4547-861C-D23E265F8FF9}"/>
            </c:ext>
          </c:extLst>
        </c:ser>
        <c:ser>
          <c:idx val="4"/>
          <c:order val="3"/>
          <c:tx>
            <c:strRef>
              <c:f>bc_fak_čas!$E$2</c:f>
              <c:strCache>
                <c:ptCount val="1"/>
                <c:pt idx="0">
                  <c:v>3. rok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bc_fak_čas!$A$3:$A$18</c:f>
              <c:numCache>
                <c:formatCode>@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bc_fak_čas!$E$3:$E$18</c:f>
              <c:numCache>
                <c:formatCode>0%</c:formatCode>
                <c:ptCount val="16"/>
                <c:pt idx="0">
                  <c:v>1.49E-2</c:v>
                </c:pt>
                <c:pt idx="1">
                  <c:v>2.3799999999999998E-2</c:v>
                </c:pt>
                <c:pt idx="2">
                  <c:v>1.44E-2</c:v>
                </c:pt>
                <c:pt idx="3">
                  <c:v>0</c:v>
                </c:pt>
                <c:pt idx="4">
                  <c:v>0</c:v>
                </c:pt>
                <c:pt idx="5">
                  <c:v>3.1800000000000002E-2</c:v>
                </c:pt>
                <c:pt idx="6">
                  <c:v>2.23E-2</c:v>
                </c:pt>
                <c:pt idx="7">
                  <c:v>3.61E-2</c:v>
                </c:pt>
                <c:pt idx="8">
                  <c:v>3.7999999999999999E-2</c:v>
                </c:pt>
                <c:pt idx="9">
                  <c:v>2.9900000000000003E-2</c:v>
                </c:pt>
                <c:pt idx="10">
                  <c:v>3.2000000000000001E-2</c:v>
                </c:pt>
                <c:pt idx="11">
                  <c:v>2.8500000000000001E-2</c:v>
                </c:pt>
                <c:pt idx="12">
                  <c:v>5.1299999999999998E-2</c:v>
                </c:pt>
                <c:pt idx="13">
                  <c:v>4.36E-2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DE-4547-861C-D23E265F8FF9}"/>
            </c:ext>
          </c:extLst>
        </c:ser>
        <c:ser>
          <c:idx val="0"/>
          <c:order val="4"/>
          <c:tx>
            <c:strRef>
              <c:f>bc_fak_čas!$F$2</c:f>
              <c:strCache>
                <c:ptCount val="1"/>
                <c:pt idx="0">
                  <c:v>4. rok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bc_fak_čas!$A$3:$A$18</c:f>
              <c:numCache>
                <c:formatCode>@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bc_fak_čas!$F$3:$F$18</c:f>
              <c:numCache>
                <c:formatCode>0%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7.1999999999999998E-3</c:v>
                </c:pt>
                <c:pt idx="3">
                  <c:v>7.8000000000000005E-3</c:v>
                </c:pt>
                <c:pt idx="4">
                  <c:v>1.7500000000000002E-2</c:v>
                </c:pt>
                <c:pt idx="5">
                  <c:v>3.9699999999999999E-2</c:v>
                </c:pt>
                <c:pt idx="6">
                  <c:v>4.2300000000000004E-2</c:v>
                </c:pt>
                <c:pt idx="7">
                  <c:v>2.9500000000000002E-2</c:v>
                </c:pt>
                <c:pt idx="8">
                  <c:v>2.53E-2</c:v>
                </c:pt>
                <c:pt idx="9">
                  <c:v>2.69E-2</c:v>
                </c:pt>
                <c:pt idx="10">
                  <c:v>2.7200000000000002E-2</c:v>
                </c:pt>
                <c:pt idx="11">
                  <c:v>2.64E-2</c:v>
                </c:pt>
                <c:pt idx="12">
                  <c:v>2.4700000000000003E-2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DE-4547-861C-D23E265F8FF9}"/>
            </c:ext>
          </c:extLst>
        </c:ser>
        <c:ser>
          <c:idx val="5"/>
          <c:order val="5"/>
          <c:tx>
            <c:strRef>
              <c:f>bc_fak_čas!$G$2</c:f>
              <c:strCache>
                <c:ptCount val="1"/>
                <c:pt idx="0">
                  <c:v>5. rok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bc_fak_čas!$A$3:$A$18</c:f>
              <c:numCache>
                <c:formatCode>@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bc_fak_čas!$G$3:$G$18</c:f>
              <c:numCache>
                <c:formatCode>0%</c:formatCode>
                <c:ptCount val="16"/>
                <c:pt idx="0">
                  <c:v>0</c:v>
                </c:pt>
                <c:pt idx="1">
                  <c:v>1.1899999999999999E-2</c:v>
                </c:pt>
                <c:pt idx="2">
                  <c:v>2.1600000000000001E-2</c:v>
                </c:pt>
                <c:pt idx="3">
                  <c:v>1.55E-2</c:v>
                </c:pt>
                <c:pt idx="4">
                  <c:v>5.7999999999999996E-3</c:v>
                </c:pt>
                <c:pt idx="5">
                  <c:v>1.9099999999999999E-2</c:v>
                </c:pt>
                <c:pt idx="6">
                  <c:v>3.6400000000000002E-2</c:v>
                </c:pt>
                <c:pt idx="7">
                  <c:v>0.02</c:v>
                </c:pt>
                <c:pt idx="8">
                  <c:v>1.8500000000000003E-2</c:v>
                </c:pt>
                <c:pt idx="9">
                  <c:v>2.46E-2</c:v>
                </c:pt>
                <c:pt idx="10">
                  <c:v>3.0099999999999998E-2</c:v>
                </c:pt>
                <c:pt idx="11">
                  <c:v>2.1099999999999997E-2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FDE-4547-861C-D23E265F8FF9}"/>
            </c:ext>
          </c:extLst>
        </c:ser>
        <c:ser>
          <c:idx val="6"/>
          <c:order val="6"/>
          <c:tx>
            <c:strRef>
              <c:f>bc_fak_čas!$H$2</c:f>
              <c:strCache>
                <c:ptCount val="1"/>
                <c:pt idx="0">
                  <c:v>6. rok</c:v>
                </c:pt>
              </c:strCache>
            </c:strRef>
          </c:tx>
          <c:spPr>
            <a:solidFill>
              <a:srgbClr val="264478"/>
            </a:solidFill>
            <a:ln>
              <a:noFill/>
            </a:ln>
            <a:effectLst/>
          </c:spPr>
          <c:invertIfNegative val="0"/>
          <c:cat>
            <c:numRef>
              <c:f>bc_fak_čas!$A$3:$A$18</c:f>
              <c:numCache>
                <c:formatCode>@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bc_fak_čas!$H$3:$H$18</c:f>
              <c:numCache>
                <c:formatCode>0%</c:formatCode>
                <c:ptCount val="16"/>
                <c:pt idx="0">
                  <c:v>4.4800000000000006E-2</c:v>
                </c:pt>
                <c:pt idx="1">
                  <c:v>3.5699999999999996E-2</c:v>
                </c:pt>
                <c:pt idx="2">
                  <c:v>4.3200000000000002E-2</c:v>
                </c:pt>
                <c:pt idx="3">
                  <c:v>4.6500000000000007E-2</c:v>
                </c:pt>
                <c:pt idx="4">
                  <c:v>2.3399999999999997E-2</c:v>
                </c:pt>
                <c:pt idx="5">
                  <c:v>2.23E-2</c:v>
                </c:pt>
                <c:pt idx="6">
                  <c:v>2.58E-2</c:v>
                </c:pt>
                <c:pt idx="7">
                  <c:v>2.3799999999999998E-2</c:v>
                </c:pt>
                <c:pt idx="8">
                  <c:v>3.7999999999999999E-2</c:v>
                </c:pt>
                <c:pt idx="9">
                  <c:v>2.46E-2</c:v>
                </c:pt>
                <c:pt idx="10">
                  <c:v>3.0099999999999998E-2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DE-4547-861C-D23E265F8FF9}"/>
            </c:ext>
          </c:extLst>
        </c:ser>
        <c:ser>
          <c:idx val="7"/>
          <c:order val="7"/>
          <c:tx>
            <c:strRef>
              <c:f>bc_fak_čas!$I$2</c:f>
              <c:strCache>
                <c:ptCount val="1"/>
                <c:pt idx="0">
                  <c:v>7. rok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bc_fak_čas!$A$3:$A$18</c:f>
              <c:numCache>
                <c:formatCode>@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bc_fak_čas!$I$3:$I$18</c:f>
              <c:numCache>
                <c:formatCode>0%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7.1999999999999998E-3</c:v>
                </c:pt>
                <c:pt idx="3">
                  <c:v>0</c:v>
                </c:pt>
                <c:pt idx="4">
                  <c:v>0</c:v>
                </c:pt>
                <c:pt idx="5">
                  <c:v>1.6000000000000001E-3</c:v>
                </c:pt>
                <c:pt idx="6">
                  <c:v>5.8999999999999999E-3</c:v>
                </c:pt>
                <c:pt idx="7">
                  <c:v>1E-3</c:v>
                </c:pt>
                <c:pt idx="8">
                  <c:v>1E-3</c:v>
                </c:pt>
                <c:pt idx="9">
                  <c:v>7.4999999999999997E-3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FDE-4547-861C-D23E265F8FF9}"/>
            </c:ext>
          </c:extLst>
        </c:ser>
        <c:ser>
          <c:idx val="8"/>
          <c:order val="8"/>
          <c:tx>
            <c:strRef>
              <c:f>bc_fak_čas!$J$2</c:f>
              <c:strCache>
                <c:ptCount val="1"/>
                <c:pt idx="0">
                  <c:v>8. rok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bc_fak_čas!$A$3:$A$18</c:f>
              <c:numCache>
                <c:formatCode>@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bc_fak_čas!$J$3:$J$18</c:f>
              <c:numCache>
                <c:formatCode>0%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2.8999999999999998E-3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FDE-4547-861C-D23E265F8FF9}"/>
            </c:ext>
          </c:extLst>
        </c:ser>
        <c:ser>
          <c:idx val="9"/>
          <c:order val="9"/>
          <c:tx>
            <c:strRef>
              <c:f>bc_fak_čas!$K$2</c:f>
              <c:strCache>
                <c:ptCount val="1"/>
                <c:pt idx="0">
                  <c:v>9. rok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bc_fak_čas!$A$3:$A$18</c:f>
              <c:numCache>
                <c:formatCode>@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bc_fak_čas!$K$3:$K$18</c:f>
              <c:numCache>
                <c:formatCode>0%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FDE-4547-861C-D23E265F8FF9}"/>
            </c:ext>
          </c:extLst>
        </c:ser>
        <c:ser>
          <c:idx val="10"/>
          <c:order val="10"/>
          <c:tx>
            <c:strRef>
              <c:f>bc_fak_čas!$L$2</c:f>
              <c:strCache>
                <c:ptCount val="1"/>
                <c:pt idx="0">
                  <c:v>10+. rok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bc_fak_čas!$A$3:$A$18</c:f>
              <c:numCache>
                <c:formatCode>@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bc_fak_čas!$L$3:$L$18</c:f>
              <c:numCache>
                <c:formatCode>0%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FDE-4547-861C-D23E265F8F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50408904"/>
        <c:axId val="350409232"/>
      </c:barChart>
      <c:catAx>
        <c:axId val="3504089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Rok započetí studia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0409232"/>
        <c:crosses val="autoZero"/>
        <c:auto val="1"/>
        <c:lblAlgn val="ctr"/>
        <c:lblOffset val="100"/>
        <c:noMultiLvlLbl val="0"/>
      </c:catAx>
      <c:valAx>
        <c:axId val="35040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0408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1129043431488999"/>
          <c:y val="0.16825193392071658"/>
          <c:w val="8.0628525394887782E-2"/>
          <c:h val="0.476385976513540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EA1FFA-544E-468B-8B1E-1842C6A0C1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3E2FA23-E220-4F74-A19E-F5D1C9BF0FE7}">
      <dgm:prSet phldrT="[Text]"/>
      <dgm:spPr/>
      <dgm:t>
        <a:bodyPr/>
        <a:lstStyle/>
        <a:p>
          <a:r>
            <a:rPr lang="cs-CZ" dirty="0"/>
            <a:t>Tým</a:t>
          </a:r>
          <a:endParaRPr lang="en-GB" dirty="0"/>
        </a:p>
      </dgm:t>
    </dgm:pt>
    <dgm:pt modelId="{728EBA37-1D09-4E2B-85B7-9608219BD2FC}" type="parTrans" cxnId="{AED9E118-647E-4279-8192-DECEDB8DB773}">
      <dgm:prSet/>
      <dgm:spPr/>
      <dgm:t>
        <a:bodyPr/>
        <a:lstStyle/>
        <a:p>
          <a:endParaRPr lang="en-GB"/>
        </a:p>
      </dgm:t>
    </dgm:pt>
    <dgm:pt modelId="{59860664-E9A3-4C35-9EDC-F084BC1448BF}" type="sibTrans" cxnId="{AED9E118-647E-4279-8192-DECEDB8DB773}">
      <dgm:prSet/>
      <dgm:spPr/>
      <dgm:t>
        <a:bodyPr/>
        <a:lstStyle/>
        <a:p>
          <a:endParaRPr lang="en-GB"/>
        </a:p>
      </dgm:t>
    </dgm:pt>
    <dgm:pt modelId="{B1B2BA20-E517-41A7-95A5-3D1D3BEA32C5}">
      <dgm:prSet phldrT="[Text]"/>
      <dgm:spPr/>
      <dgm:t>
        <a:bodyPr/>
        <a:lstStyle/>
        <a:p>
          <a:pPr>
            <a:buNone/>
          </a:pPr>
          <a:r>
            <a:rPr lang="cs-CZ" dirty="0"/>
            <a:t>Aleš Vlk, Šimon </a:t>
          </a:r>
          <a:r>
            <a:rPr lang="cs-CZ" dirty="0" err="1"/>
            <a:t>Stiburek</a:t>
          </a:r>
          <a:r>
            <a:rPr lang="cs-CZ" dirty="0"/>
            <a:t>, Václav Švec a další</a:t>
          </a:r>
          <a:endParaRPr lang="en-GB" dirty="0"/>
        </a:p>
      </dgm:t>
    </dgm:pt>
    <dgm:pt modelId="{5190787A-FE9B-4432-9C5F-955883DE6E59}" type="parTrans" cxnId="{62CC386E-A9CB-4379-B50A-B5407D216288}">
      <dgm:prSet/>
      <dgm:spPr/>
      <dgm:t>
        <a:bodyPr/>
        <a:lstStyle/>
        <a:p>
          <a:endParaRPr lang="en-GB"/>
        </a:p>
      </dgm:t>
    </dgm:pt>
    <dgm:pt modelId="{FC8738D1-54CC-4CDC-BA44-F6924963907A}" type="sibTrans" cxnId="{62CC386E-A9CB-4379-B50A-B5407D216288}">
      <dgm:prSet/>
      <dgm:spPr/>
      <dgm:t>
        <a:bodyPr/>
        <a:lstStyle/>
        <a:p>
          <a:endParaRPr lang="en-GB"/>
        </a:p>
      </dgm:t>
    </dgm:pt>
    <dgm:pt modelId="{8DD16E5B-1E2E-427C-9578-86D3C6845F6F}">
      <dgm:prSet phldrT="[Text]"/>
      <dgm:spPr/>
      <dgm:t>
        <a:bodyPr/>
        <a:lstStyle/>
        <a:p>
          <a:r>
            <a:rPr lang="cs-CZ" dirty="0"/>
            <a:t>Projekty</a:t>
          </a:r>
        </a:p>
      </dgm:t>
    </dgm:pt>
    <dgm:pt modelId="{1404A76D-3F3F-4F0A-9541-76C8779F807B}" type="parTrans" cxnId="{26485E4A-EBF6-41DB-944C-0084AC73140E}">
      <dgm:prSet/>
      <dgm:spPr/>
      <dgm:t>
        <a:bodyPr/>
        <a:lstStyle/>
        <a:p>
          <a:endParaRPr lang="en-GB"/>
        </a:p>
      </dgm:t>
    </dgm:pt>
    <dgm:pt modelId="{822EB164-3949-4816-A12E-73076D7DBE5D}" type="sibTrans" cxnId="{26485E4A-EBF6-41DB-944C-0084AC73140E}">
      <dgm:prSet/>
      <dgm:spPr/>
      <dgm:t>
        <a:bodyPr/>
        <a:lstStyle/>
        <a:p>
          <a:endParaRPr lang="en-GB"/>
        </a:p>
      </dgm:t>
    </dgm:pt>
    <dgm:pt modelId="{82A6A00A-C1D6-458D-A50F-FDD690069C42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dirty="0"/>
            <a:t>moje diplomová práce (2015)</a:t>
          </a:r>
          <a:endParaRPr lang="en-GB" dirty="0"/>
        </a:p>
      </dgm:t>
    </dgm:pt>
    <dgm:pt modelId="{D175F716-FC54-414B-9DCD-1796962CF154}" type="parTrans" cxnId="{77751EF4-8751-49C0-8CF5-7C800EEB11CA}">
      <dgm:prSet/>
      <dgm:spPr/>
      <dgm:t>
        <a:bodyPr/>
        <a:lstStyle/>
        <a:p>
          <a:endParaRPr lang="en-GB"/>
        </a:p>
      </dgm:t>
    </dgm:pt>
    <dgm:pt modelId="{5EE61FD3-15EF-4A9E-B182-2936FF6D86C8}" type="sibTrans" cxnId="{77751EF4-8751-49C0-8CF5-7C800EEB11CA}">
      <dgm:prSet/>
      <dgm:spPr/>
      <dgm:t>
        <a:bodyPr/>
        <a:lstStyle/>
        <a:p>
          <a:endParaRPr lang="en-GB"/>
        </a:p>
      </dgm:t>
    </dgm:pt>
    <dgm:pt modelId="{DC8391F1-A46F-4175-B8A1-F4524CEBDBE2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dirty="0"/>
            <a:t>konzultační projekty a případové studie</a:t>
          </a:r>
        </a:p>
      </dgm:t>
    </dgm:pt>
    <dgm:pt modelId="{C955676E-D9E5-48BB-91A3-1AA64A2D8648}" type="parTrans" cxnId="{BB73BC44-9DA5-49BE-9797-EC307E66646D}">
      <dgm:prSet/>
      <dgm:spPr/>
      <dgm:t>
        <a:bodyPr/>
        <a:lstStyle/>
        <a:p>
          <a:endParaRPr lang="en-GB"/>
        </a:p>
      </dgm:t>
    </dgm:pt>
    <dgm:pt modelId="{4D69F3C2-7FB5-4743-AE67-E8D779FCCBA3}" type="sibTrans" cxnId="{BB73BC44-9DA5-49BE-9797-EC307E66646D}">
      <dgm:prSet/>
      <dgm:spPr/>
      <dgm:t>
        <a:bodyPr/>
        <a:lstStyle/>
        <a:p>
          <a:endParaRPr lang="en-GB"/>
        </a:p>
      </dgm:t>
    </dgm:pt>
    <dgm:pt modelId="{26FC9463-4371-4178-9CFA-DE738459413B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dirty="0"/>
            <a:t>Stanovení postupu výpočtu ukazatele </a:t>
          </a:r>
          <a:r>
            <a:rPr lang="cs-CZ" dirty="0" err="1"/>
            <a:t>propadovosti</a:t>
          </a:r>
          <a:r>
            <a:rPr lang="cs-CZ" dirty="0"/>
            <a:t> studentů českých vysokých škol (TAČR, 2016-17)</a:t>
          </a:r>
        </a:p>
      </dgm:t>
    </dgm:pt>
    <dgm:pt modelId="{FE439F70-FAAE-49F1-85A2-653D2EC2C348}" type="sibTrans" cxnId="{894055D9-847B-4003-A3A9-5EFF945FE329}">
      <dgm:prSet/>
      <dgm:spPr/>
      <dgm:t>
        <a:bodyPr/>
        <a:lstStyle/>
        <a:p>
          <a:endParaRPr lang="en-GB"/>
        </a:p>
      </dgm:t>
    </dgm:pt>
    <dgm:pt modelId="{44B5342E-6882-4082-B6FD-CE91730DCC07}" type="parTrans" cxnId="{894055D9-847B-4003-A3A9-5EFF945FE329}">
      <dgm:prSet/>
      <dgm:spPr/>
      <dgm:t>
        <a:bodyPr/>
        <a:lstStyle/>
        <a:p>
          <a:endParaRPr lang="en-GB"/>
        </a:p>
      </dgm:t>
    </dgm:pt>
    <dgm:pt modelId="{BC5D820D-31BE-40E9-A94A-EBD79DEA971D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dirty="0"/>
            <a:t>případová studie pro HEDOCE (2015)</a:t>
          </a:r>
        </a:p>
      </dgm:t>
    </dgm:pt>
    <dgm:pt modelId="{00F1E199-A41F-47BC-BADE-3AB76FEEDF02}" type="sibTrans" cxnId="{5249EE43-2F9A-477E-A2E5-072BD8B39F74}">
      <dgm:prSet/>
      <dgm:spPr/>
      <dgm:t>
        <a:bodyPr/>
        <a:lstStyle/>
        <a:p>
          <a:endParaRPr lang="en-GB"/>
        </a:p>
      </dgm:t>
    </dgm:pt>
    <dgm:pt modelId="{1CCB40D5-AD3F-497F-988F-99E0246FC754}" type="parTrans" cxnId="{5249EE43-2F9A-477E-A2E5-072BD8B39F74}">
      <dgm:prSet/>
      <dgm:spPr/>
      <dgm:t>
        <a:bodyPr/>
        <a:lstStyle/>
        <a:p>
          <a:endParaRPr lang="en-GB"/>
        </a:p>
      </dgm:t>
    </dgm:pt>
    <dgm:pt modelId="{A7E43FA4-ECCC-484B-BF02-9977D1D2934C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dirty="0"/>
            <a:t>Výstupy</a:t>
          </a:r>
        </a:p>
      </dgm:t>
    </dgm:pt>
    <dgm:pt modelId="{79C49D85-D104-4808-96F1-E3A2CB30D076}" type="parTrans" cxnId="{2089D743-3D66-4983-9818-2B82215981CD}">
      <dgm:prSet/>
      <dgm:spPr/>
      <dgm:t>
        <a:bodyPr/>
        <a:lstStyle/>
        <a:p>
          <a:endParaRPr lang="en-GB"/>
        </a:p>
      </dgm:t>
    </dgm:pt>
    <dgm:pt modelId="{7BA66D8F-EA9B-4897-B49C-12905FFF4CFD}" type="sibTrans" cxnId="{2089D743-3D66-4983-9818-2B82215981CD}">
      <dgm:prSet/>
      <dgm:spPr/>
      <dgm:t>
        <a:bodyPr/>
        <a:lstStyle/>
        <a:p>
          <a:endParaRPr lang="en-GB"/>
        </a:p>
      </dgm:t>
    </dgm:pt>
    <dgm:pt modelId="{A982AC0C-0CDF-43CD-88E0-FB18D09272AB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dirty="0"/>
            <a:t>Metodický předpis k výpočtu měr studijní neúspěšnosti na vysokých školách MŠMT</a:t>
          </a:r>
        </a:p>
      </dgm:t>
    </dgm:pt>
    <dgm:pt modelId="{F909B7A2-0E33-4868-8C31-F0E95FF2647F}" type="parTrans" cxnId="{AA537370-0EF9-4734-83E7-BF87B28035DE}">
      <dgm:prSet/>
      <dgm:spPr/>
      <dgm:t>
        <a:bodyPr/>
        <a:lstStyle/>
        <a:p>
          <a:endParaRPr lang="en-GB"/>
        </a:p>
      </dgm:t>
    </dgm:pt>
    <dgm:pt modelId="{FE785256-AEE4-4EDC-85C8-55903D937090}" type="sibTrans" cxnId="{AA537370-0EF9-4734-83E7-BF87B28035DE}">
      <dgm:prSet/>
      <dgm:spPr/>
      <dgm:t>
        <a:bodyPr/>
        <a:lstStyle/>
        <a:p>
          <a:endParaRPr lang="en-GB"/>
        </a:p>
      </dgm:t>
    </dgm:pt>
    <dgm:pt modelId="{D7500641-EA9B-4C34-A675-C58B4951DCC6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/>
            <a:t>aplikace dropout.pef.czu.cz</a:t>
          </a:r>
          <a:endParaRPr lang="cs-CZ" dirty="0"/>
        </a:p>
      </dgm:t>
    </dgm:pt>
    <dgm:pt modelId="{9DDEC4B4-82A8-4A50-9218-CD57A6BA5621}" type="parTrans" cxnId="{3188BAFC-16A8-4691-97FC-6F3DC29A40CC}">
      <dgm:prSet/>
      <dgm:spPr/>
      <dgm:t>
        <a:bodyPr/>
        <a:lstStyle/>
        <a:p>
          <a:endParaRPr lang="en-GB"/>
        </a:p>
      </dgm:t>
    </dgm:pt>
    <dgm:pt modelId="{3DCFF39B-C3D3-43B1-8BFE-ABAE82E80928}" type="sibTrans" cxnId="{3188BAFC-16A8-4691-97FC-6F3DC29A40CC}">
      <dgm:prSet/>
      <dgm:spPr/>
      <dgm:t>
        <a:bodyPr/>
        <a:lstStyle/>
        <a:p>
          <a:endParaRPr lang="en-GB"/>
        </a:p>
      </dgm:t>
    </dgm:pt>
    <dgm:pt modelId="{38E98CDD-5FDC-4037-AD3F-621F41F3400D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/>
            <a:t>kniha Studijní neúspěšnost na vysokých školách</a:t>
          </a:r>
          <a:endParaRPr lang="cs-CZ" dirty="0"/>
        </a:p>
      </dgm:t>
    </dgm:pt>
    <dgm:pt modelId="{C423C3B4-AD77-4582-A729-E0414F6A1437}" type="parTrans" cxnId="{1D99D0C3-6F4D-4024-A1DD-36AE90AB1E49}">
      <dgm:prSet/>
      <dgm:spPr/>
      <dgm:t>
        <a:bodyPr/>
        <a:lstStyle/>
        <a:p>
          <a:endParaRPr lang="en-GB"/>
        </a:p>
      </dgm:t>
    </dgm:pt>
    <dgm:pt modelId="{EA191D1B-DEDE-4D12-8393-A46098407232}" type="sibTrans" cxnId="{1D99D0C3-6F4D-4024-A1DD-36AE90AB1E49}">
      <dgm:prSet/>
      <dgm:spPr/>
      <dgm:t>
        <a:bodyPr/>
        <a:lstStyle/>
        <a:p>
          <a:endParaRPr lang="en-GB"/>
        </a:p>
      </dgm:t>
    </dgm:pt>
    <dgm:pt modelId="{C7AE741A-D298-4D95-987C-79048968E91C}" type="pres">
      <dgm:prSet presAssocID="{9EEA1FFA-544E-468B-8B1E-1842C6A0C1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B956A35-F43D-44E0-BE83-CB082C74ED30}" type="pres">
      <dgm:prSet presAssocID="{23E2FA23-E220-4F74-A19E-F5D1C9BF0FE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B3EF75-25CB-47BE-93E4-12957A4121EA}" type="pres">
      <dgm:prSet presAssocID="{23E2FA23-E220-4F74-A19E-F5D1C9BF0FE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A449D9-2190-4E04-A91E-DC0B966EBCB2}" type="pres">
      <dgm:prSet presAssocID="{8DD16E5B-1E2E-427C-9578-86D3C6845F6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8FE526-7940-4ACC-924D-46C7D3830B5D}" type="pres">
      <dgm:prSet presAssocID="{8DD16E5B-1E2E-427C-9578-86D3C6845F6F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45BD6C-7AC7-475F-8495-66837A7A0C7A}" type="pres">
      <dgm:prSet presAssocID="{A7E43FA4-ECCC-484B-BF02-9977D1D2934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4B1CB6E-C7E6-4957-A7FD-6FFF4C362459}" type="pres">
      <dgm:prSet presAssocID="{A7E43FA4-ECCC-484B-BF02-9977D1D2934C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7D4C7A1-4059-493E-962E-66064780BC9A}" type="presOf" srcId="{BC5D820D-31BE-40E9-A94A-EBD79DEA971D}" destId="{C28FE526-7940-4ACC-924D-46C7D3830B5D}" srcOrd="0" destOrd="1" presId="urn:microsoft.com/office/officeart/2005/8/layout/vList2"/>
    <dgm:cxn modelId="{77751EF4-8751-49C0-8CF5-7C800EEB11CA}" srcId="{8DD16E5B-1E2E-427C-9578-86D3C6845F6F}" destId="{82A6A00A-C1D6-458D-A50F-FDD690069C42}" srcOrd="0" destOrd="0" parTransId="{D175F716-FC54-414B-9DCD-1796962CF154}" sibTransId="{5EE61FD3-15EF-4A9E-B182-2936FF6D86C8}"/>
    <dgm:cxn modelId="{5249EE43-2F9A-477E-A2E5-072BD8B39F74}" srcId="{8DD16E5B-1E2E-427C-9578-86D3C6845F6F}" destId="{BC5D820D-31BE-40E9-A94A-EBD79DEA971D}" srcOrd="1" destOrd="0" parTransId="{1CCB40D5-AD3F-497F-988F-99E0246FC754}" sibTransId="{00F1E199-A41F-47BC-BADE-3AB76FEEDF02}"/>
    <dgm:cxn modelId="{31CDA880-B442-41EC-B643-F8123DF1AF32}" type="presOf" srcId="{A7E43FA4-ECCC-484B-BF02-9977D1D2934C}" destId="{7545BD6C-7AC7-475F-8495-66837A7A0C7A}" srcOrd="0" destOrd="0" presId="urn:microsoft.com/office/officeart/2005/8/layout/vList2"/>
    <dgm:cxn modelId="{2B800264-62AD-4BF7-A828-CAF5234F7198}" type="presOf" srcId="{38E98CDD-5FDC-4037-AD3F-621F41F3400D}" destId="{34B1CB6E-C7E6-4957-A7FD-6FFF4C362459}" srcOrd="0" destOrd="2" presId="urn:microsoft.com/office/officeart/2005/8/layout/vList2"/>
    <dgm:cxn modelId="{0C5B6E01-31DA-4301-AF71-F72AFA427113}" type="presOf" srcId="{9EEA1FFA-544E-468B-8B1E-1842C6A0C15B}" destId="{C7AE741A-D298-4D95-987C-79048968E91C}" srcOrd="0" destOrd="0" presId="urn:microsoft.com/office/officeart/2005/8/layout/vList2"/>
    <dgm:cxn modelId="{0E9BCCD0-9067-4069-90CB-6041E614739D}" type="presOf" srcId="{8DD16E5B-1E2E-427C-9578-86D3C6845F6F}" destId="{A9A449D9-2190-4E04-A91E-DC0B966EBCB2}" srcOrd="0" destOrd="0" presId="urn:microsoft.com/office/officeart/2005/8/layout/vList2"/>
    <dgm:cxn modelId="{C42C3833-A828-476B-832E-D552C4B193F5}" type="presOf" srcId="{A982AC0C-0CDF-43CD-88E0-FB18D09272AB}" destId="{34B1CB6E-C7E6-4957-A7FD-6FFF4C362459}" srcOrd="0" destOrd="0" presId="urn:microsoft.com/office/officeart/2005/8/layout/vList2"/>
    <dgm:cxn modelId="{77AAA8E6-F22C-4B62-926F-23D62D730897}" type="presOf" srcId="{DC8391F1-A46F-4175-B8A1-F4524CEBDBE2}" destId="{C28FE526-7940-4ACC-924D-46C7D3830B5D}" srcOrd="0" destOrd="3" presId="urn:microsoft.com/office/officeart/2005/8/layout/vList2"/>
    <dgm:cxn modelId="{2089D743-3D66-4983-9818-2B82215981CD}" srcId="{9EEA1FFA-544E-468B-8B1E-1842C6A0C15B}" destId="{A7E43FA4-ECCC-484B-BF02-9977D1D2934C}" srcOrd="2" destOrd="0" parTransId="{79C49D85-D104-4808-96F1-E3A2CB30D076}" sibTransId="{7BA66D8F-EA9B-4897-B49C-12905FFF4CFD}"/>
    <dgm:cxn modelId="{AA537370-0EF9-4734-83E7-BF87B28035DE}" srcId="{A7E43FA4-ECCC-484B-BF02-9977D1D2934C}" destId="{A982AC0C-0CDF-43CD-88E0-FB18D09272AB}" srcOrd="0" destOrd="0" parTransId="{F909B7A2-0E33-4868-8C31-F0E95FF2647F}" sibTransId="{FE785256-AEE4-4EDC-85C8-55903D937090}"/>
    <dgm:cxn modelId="{12C4A589-29C4-4231-A2EB-A179D8EDA801}" type="presOf" srcId="{26FC9463-4371-4178-9CFA-DE738459413B}" destId="{C28FE526-7940-4ACC-924D-46C7D3830B5D}" srcOrd="0" destOrd="2" presId="urn:microsoft.com/office/officeart/2005/8/layout/vList2"/>
    <dgm:cxn modelId="{894055D9-847B-4003-A3A9-5EFF945FE329}" srcId="{8DD16E5B-1E2E-427C-9578-86D3C6845F6F}" destId="{26FC9463-4371-4178-9CFA-DE738459413B}" srcOrd="2" destOrd="0" parTransId="{44B5342E-6882-4082-B6FD-CE91730DCC07}" sibTransId="{FE439F70-FAAE-49F1-85A2-653D2EC2C348}"/>
    <dgm:cxn modelId="{3872F21D-DFE7-4806-B605-FE785FD4C2ED}" type="presOf" srcId="{23E2FA23-E220-4F74-A19E-F5D1C9BF0FE7}" destId="{4B956A35-F43D-44E0-BE83-CB082C74ED30}" srcOrd="0" destOrd="0" presId="urn:microsoft.com/office/officeart/2005/8/layout/vList2"/>
    <dgm:cxn modelId="{7D642B43-C6B1-47F9-9B01-B46257E4D307}" type="presOf" srcId="{D7500641-EA9B-4C34-A675-C58B4951DCC6}" destId="{34B1CB6E-C7E6-4957-A7FD-6FFF4C362459}" srcOrd="0" destOrd="1" presId="urn:microsoft.com/office/officeart/2005/8/layout/vList2"/>
    <dgm:cxn modelId="{62CC386E-A9CB-4379-B50A-B5407D216288}" srcId="{23E2FA23-E220-4F74-A19E-F5D1C9BF0FE7}" destId="{B1B2BA20-E517-41A7-95A5-3D1D3BEA32C5}" srcOrd="0" destOrd="0" parTransId="{5190787A-FE9B-4432-9C5F-955883DE6E59}" sibTransId="{FC8738D1-54CC-4CDC-BA44-F6924963907A}"/>
    <dgm:cxn modelId="{1D99D0C3-6F4D-4024-A1DD-36AE90AB1E49}" srcId="{A7E43FA4-ECCC-484B-BF02-9977D1D2934C}" destId="{38E98CDD-5FDC-4037-AD3F-621F41F3400D}" srcOrd="2" destOrd="0" parTransId="{C423C3B4-AD77-4582-A729-E0414F6A1437}" sibTransId="{EA191D1B-DEDE-4D12-8393-A46098407232}"/>
    <dgm:cxn modelId="{D5FFB502-363E-497B-B4A6-DB2EF7F99999}" type="presOf" srcId="{B1B2BA20-E517-41A7-95A5-3D1D3BEA32C5}" destId="{3BB3EF75-25CB-47BE-93E4-12957A4121EA}" srcOrd="0" destOrd="0" presId="urn:microsoft.com/office/officeart/2005/8/layout/vList2"/>
    <dgm:cxn modelId="{BB73BC44-9DA5-49BE-9797-EC307E66646D}" srcId="{8DD16E5B-1E2E-427C-9578-86D3C6845F6F}" destId="{DC8391F1-A46F-4175-B8A1-F4524CEBDBE2}" srcOrd="3" destOrd="0" parTransId="{C955676E-D9E5-48BB-91A3-1AA64A2D8648}" sibTransId="{4D69F3C2-7FB5-4743-AE67-E8D779FCCBA3}"/>
    <dgm:cxn modelId="{3188BAFC-16A8-4691-97FC-6F3DC29A40CC}" srcId="{A7E43FA4-ECCC-484B-BF02-9977D1D2934C}" destId="{D7500641-EA9B-4C34-A675-C58B4951DCC6}" srcOrd="1" destOrd="0" parTransId="{9DDEC4B4-82A8-4A50-9218-CD57A6BA5621}" sibTransId="{3DCFF39B-C3D3-43B1-8BFE-ABAE82E80928}"/>
    <dgm:cxn modelId="{17040075-7697-4E51-A4B9-02619EB1B42D}" type="presOf" srcId="{82A6A00A-C1D6-458D-A50F-FDD690069C42}" destId="{C28FE526-7940-4ACC-924D-46C7D3830B5D}" srcOrd="0" destOrd="0" presId="urn:microsoft.com/office/officeart/2005/8/layout/vList2"/>
    <dgm:cxn modelId="{AED9E118-647E-4279-8192-DECEDB8DB773}" srcId="{9EEA1FFA-544E-468B-8B1E-1842C6A0C15B}" destId="{23E2FA23-E220-4F74-A19E-F5D1C9BF0FE7}" srcOrd="0" destOrd="0" parTransId="{728EBA37-1D09-4E2B-85B7-9608219BD2FC}" sibTransId="{59860664-E9A3-4C35-9EDC-F084BC1448BF}"/>
    <dgm:cxn modelId="{26485E4A-EBF6-41DB-944C-0084AC73140E}" srcId="{9EEA1FFA-544E-468B-8B1E-1842C6A0C15B}" destId="{8DD16E5B-1E2E-427C-9578-86D3C6845F6F}" srcOrd="1" destOrd="0" parTransId="{1404A76D-3F3F-4F0A-9541-76C8779F807B}" sibTransId="{822EB164-3949-4816-A12E-73076D7DBE5D}"/>
    <dgm:cxn modelId="{EBC10953-B3D9-4ADB-8E33-C1C4ECD24F67}" type="presParOf" srcId="{C7AE741A-D298-4D95-987C-79048968E91C}" destId="{4B956A35-F43D-44E0-BE83-CB082C74ED30}" srcOrd="0" destOrd="0" presId="urn:microsoft.com/office/officeart/2005/8/layout/vList2"/>
    <dgm:cxn modelId="{660EA087-B235-4DBF-91A2-BC707A435F6B}" type="presParOf" srcId="{C7AE741A-D298-4D95-987C-79048968E91C}" destId="{3BB3EF75-25CB-47BE-93E4-12957A4121EA}" srcOrd="1" destOrd="0" presId="urn:microsoft.com/office/officeart/2005/8/layout/vList2"/>
    <dgm:cxn modelId="{A36B94DE-51C7-4576-9467-5512B29532C9}" type="presParOf" srcId="{C7AE741A-D298-4D95-987C-79048968E91C}" destId="{A9A449D9-2190-4E04-A91E-DC0B966EBCB2}" srcOrd="2" destOrd="0" presId="urn:microsoft.com/office/officeart/2005/8/layout/vList2"/>
    <dgm:cxn modelId="{98558AAB-A29E-4670-9A1C-2C0C3FAAC5D5}" type="presParOf" srcId="{C7AE741A-D298-4D95-987C-79048968E91C}" destId="{C28FE526-7940-4ACC-924D-46C7D3830B5D}" srcOrd="3" destOrd="0" presId="urn:microsoft.com/office/officeart/2005/8/layout/vList2"/>
    <dgm:cxn modelId="{A7B7CCE3-04A6-4790-B180-575745F4E824}" type="presParOf" srcId="{C7AE741A-D298-4D95-987C-79048968E91C}" destId="{7545BD6C-7AC7-475F-8495-66837A7A0C7A}" srcOrd="4" destOrd="0" presId="urn:microsoft.com/office/officeart/2005/8/layout/vList2"/>
    <dgm:cxn modelId="{91BC87AE-1840-4C91-A8B3-2FB348D5BE25}" type="presParOf" srcId="{C7AE741A-D298-4D95-987C-79048968E91C}" destId="{34B1CB6E-C7E6-4957-A7FD-6FFF4C36245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0AB813-E111-4F6C-9E1C-B4BF7AA15CA1}" type="doc">
      <dgm:prSet loTypeId="urn:microsoft.com/office/officeart/2005/8/layout/radial4" loCatId="relationship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cs-CZ"/>
        </a:p>
      </dgm:t>
    </dgm:pt>
    <dgm:pt modelId="{708A448A-CAC2-413E-A706-3D375BBBF0A7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GB" dirty="0">
              <a:solidFill>
                <a:schemeClr val="accent4">
                  <a:lumMod val="75000"/>
                </a:schemeClr>
              </a:solidFill>
            </a:rPr>
            <a:t>STUDIJNÍ ÚSPĚCH</a:t>
          </a:r>
          <a:endParaRPr lang="cs-CZ" dirty="0">
            <a:solidFill>
              <a:schemeClr val="accent4">
                <a:lumMod val="75000"/>
              </a:schemeClr>
            </a:solidFill>
          </a:endParaRPr>
        </a:p>
      </dgm:t>
    </dgm:pt>
    <dgm:pt modelId="{FB06A136-AAF2-47E1-A77D-3429652BF300}" type="parTrans" cxnId="{989FA36A-FF82-4CF9-88F2-0E9C7615F006}">
      <dgm:prSet/>
      <dgm:spPr/>
      <dgm:t>
        <a:bodyPr/>
        <a:lstStyle/>
        <a:p>
          <a:endParaRPr lang="cs-CZ">
            <a:solidFill>
              <a:schemeClr val="accent4">
                <a:lumMod val="75000"/>
              </a:schemeClr>
            </a:solidFill>
          </a:endParaRPr>
        </a:p>
      </dgm:t>
    </dgm:pt>
    <dgm:pt modelId="{8CE5D579-5718-4094-96E1-C8184543BE33}" type="sibTrans" cxnId="{989FA36A-FF82-4CF9-88F2-0E9C7615F006}">
      <dgm:prSet/>
      <dgm:spPr/>
      <dgm:t>
        <a:bodyPr/>
        <a:lstStyle/>
        <a:p>
          <a:endParaRPr lang="cs-CZ">
            <a:solidFill>
              <a:schemeClr val="accent4">
                <a:lumMod val="75000"/>
              </a:schemeClr>
            </a:solidFill>
          </a:endParaRPr>
        </a:p>
      </dgm:t>
    </dgm:pt>
    <dgm:pt modelId="{6F4833D5-6E85-44A3-A5D6-1307259B23A1}">
      <dgm:prSet phldrT="[Text]" custT="1"/>
      <dgm:spPr/>
      <dgm:t>
        <a:bodyPr/>
        <a:lstStyle/>
        <a:p>
          <a:r>
            <a:rPr lang="en-GB" sz="2000" dirty="0">
              <a:solidFill>
                <a:schemeClr val="accent4">
                  <a:lumMod val="75000"/>
                </a:schemeClr>
              </a:solidFill>
            </a:rPr>
            <a:t>STUDENT</a:t>
          </a:r>
          <a:endParaRPr lang="cs-CZ" sz="2000" dirty="0">
            <a:solidFill>
              <a:schemeClr val="accent4">
                <a:lumMod val="75000"/>
              </a:schemeClr>
            </a:solidFill>
          </a:endParaRPr>
        </a:p>
      </dgm:t>
    </dgm:pt>
    <dgm:pt modelId="{A870D8D1-7DAE-4E8B-8378-7E4949CBAACD}" type="parTrans" cxnId="{FE387885-1657-4AFD-AC01-05C8308603EC}">
      <dgm:prSet/>
      <dgm:spPr/>
      <dgm:t>
        <a:bodyPr/>
        <a:lstStyle/>
        <a:p>
          <a:endParaRPr lang="cs-CZ">
            <a:solidFill>
              <a:schemeClr val="accent4">
                <a:lumMod val="75000"/>
              </a:schemeClr>
            </a:solidFill>
          </a:endParaRPr>
        </a:p>
      </dgm:t>
    </dgm:pt>
    <dgm:pt modelId="{3B719FFB-7512-40DD-8324-D23C13A5295E}" type="sibTrans" cxnId="{FE387885-1657-4AFD-AC01-05C8308603EC}">
      <dgm:prSet/>
      <dgm:spPr/>
      <dgm:t>
        <a:bodyPr/>
        <a:lstStyle/>
        <a:p>
          <a:endParaRPr lang="cs-CZ">
            <a:solidFill>
              <a:schemeClr val="accent4">
                <a:lumMod val="75000"/>
              </a:schemeClr>
            </a:solidFill>
          </a:endParaRPr>
        </a:p>
      </dgm:t>
    </dgm:pt>
    <dgm:pt modelId="{C1B74733-2635-48B0-95C1-374EAE5491F3}">
      <dgm:prSet phldrT="[Text]" custT="1"/>
      <dgm:spPr/>
      <dgm:t>
        <a:bodyPr/>
        <a:lstStyle/>
        <a:p>
          <a:r>
            <a:rPr lang="en-GB" sz="2000" dirty="0">
              <a:solidFill>
                <a:schemeClr val="accent4">
                  <a:lumMod val="75000"/>
                </a:schemeClr>
              </a:solidFill>
            </a:rPr>
            <a:t>INSTITUCE</a:t>
          </a:r>
          <a:endParaRPr lang="cs-CZ" sz="2000" dirty="0">
            <a:solidFill>
              <a:schemeClr val="accent4">
                <a:lumMod val="75000"/>
              </a:schemeClr>
            </a:solidFill>
          </a:endParaRPr>
        </a:p>
      </dgm:t>
    </dgm:pt>
    <dgm:pt modelId="{2DBEB58F-18E8-4E5D-94BF-574FC865883B}" type="parTrans" cxnId="{EF5754E8-37DE-4CDE-A99C-E403C05B97D2}">
      <dgm:prSet/>
      <dgm:spPr/>
      <dgm:t>
        <a:bodyPr/>
        <a:lstStyle/>
        <a:p>
          <a:endParaRPr lang="cs-CZ">
            <a:solidFill>
              <a:schemeClr val="accent4">
                <a:lumMod val="75000"/>
              </a:schemeClr>
            </a:solidFill>
          </a:endParaRPr>
        </a:p>
      </dgm:t>
    </dgm:pt>
    <dgm:pt modelId="{6491A41B-4EE2-4C9A-BF0C-BFA1C0FCD649}" type="sibTrans" cxnId="{EF5754E8-37DE-4CDE-A99C-E403C05B97D2}">
      <dgm:prSet/>
      <dgm:spPr/>
      <dgm:t>
        <a:bodyPr/>
        <a:lstStyle/>
        <a:p>
          <a:endParaRPr lang="cs-CZ">
            <a:solidFill>
              <a:schemeClr val="accent4">
                <a:lumMod val="75000"/>
              </a:schemeClr>
            </a:solidFill>
          </a:endParaRPr>
        </a:p>
      </dgm:t>
    </dgm:pt>
    <dgm:pt modelId="{0E9AC5F6-F060-4047-9EDD-5F46D0D3DB87}">
      <dgm:prSet phldrT="[Text]" custT="1"/>
      <dgm:spPr/>
      <dgm:t>
        <a:bodyPr/>
        <a:lstStyle/>
        <a:p>
          <a:r>
            <a:rPr lang="en-GB" sz="2000" dirty="0">
              <a:solidFill>
                <a:schemeClr val="accent4">
                  <a:lumMod val="75000"/>
                </a:schemeClr>
              </a:solidFill>
            </a:rPr>
            <a:t>SYSTÉMOVÉ PODMÍNKY</a:t>
          </a:r>
          <a:endParaRPr lang="cs-CZ" sz="2000" dirty="0">
            <a:solidFill>
              <a:schemeClr val="accent4">
                <a:lumMod val="75000"/>
              </a:schemeClr>
            </a:solidFill>
          </a:endParaRPr>
        </a:p>
      </dgm:t>
    </dgm:pt>
    <dgm:pt modelId="{CD6D28B6-B820-4BB5-86EE-824BDCECA9F6}" type="parTrans" cxnId="{EEB3E247-CCA5-422D-AC03-83C121EC653F}">
      <dgm:prSet/>
      <dgm:spPr/>
      <dgm:t>
        <a:bodyPr/>
        <a:lstStyle/>
        <a:p>
          <a:endParaRPr lang="cs-CZ">
            <a:solidFill>
              <a:schemeClr val="accent4">
                <a:lumMod val="75000"/>
              </a:schemeClr>
            </a:solidFill>
          </a:endParaRPr>
        </a:p>
      </dgm:t>
    </dgm:pt>
    <dgm:pt modelId="{783D768A-1463-4382-B142-7E8590CCD8F5}" type="sibTrans" cxnId="{EEB3E247-CCA5-422D-AC03-83C121EC653F}">
      <dgm:prSet/>
      <dgm:spPr/>
      <dgm:t>
        <a:bodyPr/>
        <a:lstStyle/>
        <a:p>
          <a:endParaRPr lang="cs-CZ">
            <a:solidFill>
              <a:schemeClr val="accent4">
                <a:lumMod val="75000"/>
              </a:schemeClr>
            </a:solidFill>
          </a:endParaRPr>
        </a:p>
      </dgm:t>
    </dgm:pt>
    <dgm:pt modelId="{5DC6B38B-F667-475A-980C-7754D8DA7946}">
      <dgm:prSet phldrT="[Text]" custT="1"/>
      <dgm:spPr/>
      <dgm:t>
        <a:bodyPr/>
        <a:lstStyle/>
        <a:p>
          <a:r>
            <a:rPr lang="en-GB" sz="2000" dirty="0">
              <a:solidFill>
                <a:schemeClr val="accent4">
                  <a:lumMod val="75000"/>
                </a:schemeClr>
              </a:solidFill>
            </a:rPr>
            <a:t>SPOLEČENSKÝ VÝVOJ</a:t>
          </a:r>
          <a:endParaRPr lang="cs-CZ" sz="2000" dirty="0">
            <a:solidFill>
              <a:schemeClr val="accent4">
                <a:lumMod val="75000"/>
              </a:schemeClr>
            </a:solidFill>
          </a:endParaRPr>
        </a:p>
      </dgm:t>
    </dgm:pt>
    <dgm:pt modelId="{4BEB297C-E3C7-452A-8F30-7D7B3469DB15}" type="parTrans" cxnId="{CF2892F0-8F9B-49CA-98BE-0348A5B99FB6}">
      <dgm:prSet/>
      <dgm:spPr/>
      <dgm:t>
        <a:bodyPr/>
        <a:lstStyle/>
        <a:p>
          <a:endParaRPr lang="cs-CZ">
            <a:solidFill>
              <a:schemeClr val="accent4">
                <a:lumMod val="75000"/>
              </a:schemeClr>
            </a:solidFill>
          </a:endParaRPr>
        </a:p>
      </dgm:t>
    </dgm:pt>
    <dgm:pt modelId="{BF1479C2-D876-4028-B8E9-68C57E867B37}" type="sibTrans" cxnId="{CF2892F0-8F9B-49CA-98BE-0348A5B99FB6}">
      <dgm:prSet/>
      <dgm:spPr/>
      <dgm:t>
        <a:bodyPr/>
        <a:lstStyle/>
        <a:p>
          <a:endParaRPr lang="cs-CZ">
            <a:solidFill>
              <a:schemeClr val="accent4">
                <a:lumMod val="75000"/>
              </a:schemeClr>
            </a:solidFill>
          </a:endParaRPr>
        </a:p>
      </dgm:t>
    </dgm:pt>
    <dgm:pt modelId="{F2C0D7D5-7276-426E-941B-C3269AC2F1BE}" type="pres">
      <dgm:prSet presAssocID="{790AB813-E111-4F6C-9E1C-B4BF7AA15CA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08627AD-1C83-41BA-B21A-79E101F4D4DE}" type="pres">
      <dgm:prSet presAssocID="{708A448A-CAC2-413E-A706-3D375BBBF0A7}" presName="centerShape" presStyleLbl="node0" presStyleIdx="0" presStyleCnt="1" custLinFactNeighborX="0" custLinFactNeighborY="-20552"/>
      <dgm:spPr/>
      <dgm:t>
        <a:bodyPr/>
        <a:lstStyle/>
        <a:p>
          <a:endParaRPr lang="cs-CZ"/>
        </a:p>
      </dgm:t>
    </dgm:pt>
    <dgm:pt modelId="{61D51442-A69D-4676-B65E-10D7B2C3E00E}" type="pres">
      <dgm:prSet presAssocID="{A870D8D1-7DAE-4E8B-8378-7E4949CBAACD}" presName="parTrans" presStyleLbl="bgSibTrans2D1" presStyleIdx="0" presStyleCnt="4"/>
      <dgm:spPr/>
      <dgm:t>
        <a:bodyPr/>
        <a:lstStyle/>
        <a:p>
          <a:endParaRPr lang="cs-CZ"/>
        </a:p>
      </dgm:t>
    </dgm:pt>
    <dgm:pt modelId="{FFDCAE3B-6F71-4CE8-83E4-258A10378F9E}" type="pres">
      <dgm:prSet presAssocID="{6F4833D5-6E85-44A3-A5D6-1307259B23A1}" presName="node" presStyleLbl="node1" presStyleIdx="0" presStyleCnt="4" custRadScaleRad="90604" custRadScaleInc="-4726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D81D68-9D91-4A0A-97D6-092670252092}" type="pres">
      <dgm:prSet presAssocID="{2DBEB58F-18E8-4E5D-94BF-574FC865883B}" presName="parTrans" presStyleLbl="bgSibTrans2D1" presStyleIdx="1" presStyleCnt="4"/>
      <dgm:spPr/>
      <dgm:t>
        <a:bodyPr/>
        <a:lstStyle/>
        <a:p>
          <a:endParaRPr lang="cs-CZ"/>
        </a:p>
      </dgm:t>
    </dgm:pt>
    <dgm:pt modelId="{C6C2517E-98F2-436F-97B2-562E6C39B2DA}" type="pres">
      <dgm:prSet presAssocID="{C1B74733-2635-48B0-95C1-374EAE5491F3}" presName="node" presStyleLbl="node1" presStyleIdx="1" presStyleCnt="4" custRadScaleRad="127109" custRadScaleInc="-4256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9929A4-4AF4-4E8C-9C40-9C8308208F6F}" type="pres">
      <dgm:prSet presAssocID="{CD6D28B6-B820-4BB5-86EE-824BDCECA9F6}" presName="parTrans" presStyleLbl="bgSibTrans2D1" presStyleIdx="2" presStyleCnt="4"/>
      <dgm:spPr/>
      <dgm:t>
        <a:bodyPr/>
        <a:lstStyle/>
        <a:p>
          <a:endParaRPr lang="cs-CZ"/>
        </a:p>
      </dgm:t>
    </dgm:pt>
    <dgm:pt modelId="{7DE04C8F-3763-421B-918B-73A80F9E85FB}" type="pres">
      <dgm:prSet presAssocID="{0E9AC5F6-F060-4047-9EDD-5F46D0D3DB87}" presName="node" presStyleLbl="node1" presStyleIdx="2" presStyleCnt="4" custRadScaleRad="126559" custRadScaleInc="403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580004-D56A-4751-B89E-E1E063D89A4A}" type="pres">
      <dgm:prSet presAssocID="{4BEB297C-E3C7-452A-8F30-7D7B3469DB15}" presName="parTrans" presStyleLbl="bgSibTrans2D1" presStyleIdx="3" presStyleCnt="4"/>
      <dgm:spPr/>
      <dgm:t>
        <a:bodyPr/>
        <a:lstStyle/>
        <a:p>
          <a:endParaRPr lang="cs-CZ"/>
        </a:p>
      </dgm:t>
    </dgm:pt>
    <dgm:pt modelId="{43706ECC-4C52-4ADF-9148-4D2706D769E8}" type="pres">
      <dgm:prSet presAssocID="{5DC6B38B-F667-475A-980C-7754D8DA7946}" presName="node" presStyleLbl="node1" presStyleIdx="3" presStyleCnt="4" custRadScaleRad="91199" custRadScaleInc="4757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F2892F0-8F9B-49CA-98BE-0348A5B99FB6}" srcId="{708A448A-CAC2-413E-A706-3D375BBBF0A7}" destId="{5DC6B38B-F667-475A-980C-7754D8DA7946}" srcOrd="3" destOrd="0" parTransId="{4BEB297C-E3C7-452A-8F30-7D7B3469DB15}" sibTransId="{BF1479C2-D876-4028-B8E9-68C57E867B37}"/>
    <dgm:cxn modelId="{74ADCD02-FB7A-4BB3-A71B-E0F882A1E10E}" type="presOf" srcId="{C1B74733-2635-48B0-95C1-374EAE5491F3}" destId="{C6C2517E-98F2-436F-97B2-562E6C39B2DA}" srcOrd="0" destOrd="0" presId="urn:microsoft.com/office/officeart/2005/8/layout/radial4"/>
    <dgm:cxn modelId="{0B2D2C2B-559C-47D6-889D-DA85FAB6FD5F}" type="presOf" srcId="{CD6D28B6-B820-4BB5-86EE-824BDCECA9F6}" destId="{5A9929A4-4AF4-4E8C-9C40-9C8308208F6F}" srcOrd="0" destOrd="0" presId="urn:microsoft.com/office/officeart/2005/8/layout/radial4"/>
    <dgm:cxn modelId="{EF5754E8-37DE-4CDE-A99C-E403C05B97D2}" srcId="{708A448A-CAC2-413E-A706-3D375BBBF0A7}" destId="{C1B74733-2635-48B0-95C1-374EAE5491F3}" srcOrd="1" destOrd="0" parTransId="{2DBEB58F-18E8-4E5D-94BF-574FC865883B}" sibTransId="{6491A41B-4EE2-4C9A-BF0C-BFA1C0FCD649}"/>
    <dgm:cxn modelId="{05067683-42DE-4F59-872F-5B34032761A0}" type="presOf" srcId="{708A448A-CAC2-413E-A706-3D375BBBF0A7}" destId="{C08627AD-1C83-41BA-B21A-79E101F4D4DE}" srcOrd="0" destOrd="0" presId="urn:microsoft.com/office/officeart/2005/8/layout/radial4"/>
    <dgm:cxn modelId="{F9A1031E-9831-4AFB-9488-C87626C31567}" type="presOf" srcId="{4BEB297C-E3C7-452A-8F30-7D7B3469DB15}" destId="{F4580004-D56A-4751-B89E-E1E063D89A4A}" srcOrd="0" destOrd="0" presId="urn:microsoft.com/office/officeart/2005/8/layout/radial4"/>
    <dgm:cxn modelId="{989FA36A-FF82-4CF9-88F2-0E9C7615F006}" srcId="{790AB813-E111-4F6C-9E1C-B4BF7AA15CA1}" destId="{708A448A-CAC2-413E-A706-3D375BBBF0A7}" srcOrd="0" destOrd="0" parTransId="{FB06A136-AAF2-47E1-A77D-3429652BF300}" sibTransId="{8CE5D579-5718-4094-96E1-C8184543BE33}"/>
    <dgm:cxn modelId="{FE387885-1657-4AFD-AC01-05C8308603EC}" srcId="{708A448A-CAC2-413E-A706-3D375BBBF0A7}" destId="{6F4833D5-6E85-44A3-A5D6-1307259B23A1}" srcOrd="0" destOrd="0" parTransId="{A870D8D1-7DAE-4E8B-8378-7E4949CBAACD}" sibTransId="{3B719FFB-7512-40DD-8324-D23C13A5295E}"/>
    <dgm:cxn modelId="{EEB3E247-CCA5-422D-AC03-83C121EC653F}" srcId="{708A448A-CAC2-413E-A706-3D375BBBF0A7}" destId="{0E9AC5F6-F060-4047-9EDD-5F46D0D3DB87}" srcOrd="2" destOrd="0" parTransId="{CD6D28B6-B820-4BB5-86EE-824BDCECA9F6}" sibTransId="{783D768A-1463-4382-B142-7E8590CCD8F5}"/>
    <dgm:cxn modelId="{C32010C9-CA31-43CA-998A-D81E2298451E}" type="presOf" srcId="{0E9AC5F6-F060-4047-9EDD-5F46D0D3DB87}" destId="{7DE04C8F-3763-421B-918B-73A80F9E85FB}" srcOrd="0" destOrd="0" presId="urn:microsoft.com/office/officeart/2005/8/layout/radial4"/>
    <dgm:cxn modelId="{EE1C8FB2-9578-4692-BB67-421D6EBC989B}" type="presOf" srcId="{2DBEB58F-18E8-4E5D-94BF-574FC865883B}" destId="{A3D81D68-9D91-4A0A-97D6-092670252092}" srcOrd="0" destOrd="0" presId="urn:microsoft.com/office/officeart/2005/8/layout/radial4"/>
    <dgm:cxn modelId="{B87939BF-8B62-4C31-9EAF-C84F6E98F4F6}" type="presOf" srcId="{A870D8D1-7DAE-4E8B-8378-7E4949CBAACD}" destId="{61D51442-A69D-4676-B65E-10D7B2C3E00E}" srcOrd="0" destOrd="0" presId="urn:microsoft.com/office/officeart/2005/8/layout/radial4"/>
    <dgm:cxn modelId="{CD940410-149C-4DA9-912E-78C67DD4C72C}" type="presOf" srcId="{5DC6B38B-F667-475A-980C-7754D8DA7946}" destId="{43706ECC-4C52-4ADF-9148-4D2706D769E8}" srcOrd="0" destOrd="0" presId="urn:microsoft.com/office/officeart/2005/8/layout/radial4"/>
    <dgm:cxn modelId="{6F9088BE-CAD0-40A6-A39F-7E95DDDB0C3D}" type="presOf" srcId="{6F4833D5-6E85-44A3-A5D6-1307259B23A1}" destId="{FFDCAE3B-6F71-4CE8-83E4-258A10378F9E}" srcOrd="0" destOrd="0" presId="urn:microsoft.com/office/officeart/2005/8/layout/radial4"/>
    <dgm:cxn modelId="{0194A8DC-0200-42C1-9B5D-4852A484229E}" type="presOf" srcId="{790AB813-E111-4F6C-9E1C-B4BF7AA15CA1}" destId="{F2C0D7D5-7276-426E-941B-C3269AC2F1BE}" srcOrd="0" destOrd="0" presId="urn:microsoft.com/office/officeart/2005/8/layout/radial4"/>
    <dgm:cxn modelId="{D0CB92D0-17E5-4767-8CEE-5CE9B3F35B43}" type="presParOf" srcId="{F2C0D7D5-7276-426E-941B-C3269AC2F1BE}" destId="{C08627AD-1C83-41BA-B21A-79E101F4D4DE}" srcOrd="0" destOrd="0" presId="urn:microsoft.com/office/officeart/2005/8/layout/radial4"/>
    <dgm:cxn modelId="{B0B20B69-9BF9-48E9-A991-83849851A86B}" type="presParOf" srcId="{F2C0D7D5-7276-426E-941B-C3269AC2F1BE}" destId="{61D51442-A69D-4676-B65E-10D7B2C3E00E}" srcOrd="1" destOrd="0" presId="urn:microsoft.com/office/officeart/2005/8/layout/radial4"/>
    <dgm:cxn modelId="{74C3B530-F233-42CD-A064-69DEB1FF6017}" type="presParOf" srcId="{F2C0D7D5-7276-426E-941B-C3269AC2F1BE}" destId="{FFDCAE3B-6F71-4CE8-83E4-258A10378F9E}" srcOrd="2" destOrd="0" presId="urn:microsoft.com/office/officeart/2005/8/layout/radial4"/>
    <dgm:cxn modelId="{4AC7A389-1821-46BC-A566-E8C45C95DAEC}" type="presParOf" srcId="{F2C0D7D5-7276-426E-941B-C3269AC2F1BE}" destId="{A3D81D68-9D91-4A0A-97D6-092670252092}" srcOrd="3" destOrd="0" presId="urn:microsoft.com/office/officeart/2005/8/layout/radial4"/>
    <dgm:cxn modelId="{4668C95C-0D18-4E5A-9332-8B2451032AA4}" type="presParOf" srcId="{F2C0D7D5-7276-426E-941B-C3269AC2F1BE}" destId="{C6C2517E-98F2-436F-97B2-562E6C39B2DA}" srcOrd="4" destOrd="0" presId="urn:microsoft.com/office/officeart/2005/8/layout/radial4"/>
    <dgm:cxn modelId="{AAB24186-B4A9-4128-AB55-F56B0182AC66}" type="presParOf" srcId="{F2C0D7D5-7276-426E-941B-C3269AC2F1BE}" destId="{5A9929A4-4AF4-4E8C-9C40-9C8308208F6F}" srcOrd="5" destOrd="0" presId="urn:microsoft.com/office/officeart/2005/8/layout/radial4"/>
    <dgm:cxn modelId="{A427CA0F-062F-4C26-B51F-9ED788092543}" type="presParOf" srcId="{F2C0D7D5-7276-426E-941B-C3269AC2F1BE}" destId="{7DE04C8F-3763-421B-918B-73A80F9E85FB}" srcOrd="6" destOrd="0" presId="urn:microsoft.com/office/officeart/2005/8/layout/radial4"/>
    <dgm:cxn modelId="{D2EBBF4F-D9AC-4F8B-BEBF-718B4B0F3DE6}" type="presParOf" srcId="{F2C0D7D5-7276-426E-941B-C3269AC2F1BE}" destId="{F4580004-D56A-4751-B89E-E1E063D89A4A}" srcOrd="7" destOrd="0" presId="urn:microsoft.com/office/officeart/2005/8/layout/radial4"/>
    <dgm:cxn modelId="{EB9FFD05-1E9C-44B8-A3EA-E893829AB33F}" type="presParOf" srcId="{F2C0D7D5-7276-426E-941B-C3269AC2F1BE}" destId="{43706ECC-4C52-4ADF-9148-4D2706D769E8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A7E76E-B6E1-4461-8675-677CBCE95C6F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14E0C86-55D6-4301-A2A8-1E203E0F9E19}">
      <dgm:prSet phldrT="[Text]" custT="1"/>
      <dgm:spPr/>
      <dgm:t>
        <a:bodyPr/>
        <a:lstStyle/>
        <a:p>
          <a:r>
            <a:rPr lang="cs-CZ" sz="2000" dirty="0"/>
            <a:t>„</a:t>
          </a:r>
          <a:r>
            <a:rPr lang="cs-CZ" sz="2000" b="0" i="0" dirty="0"/>
            <a:t>KOHORTNÍ MÍRA ÚSPĚŠNOSTI VÁZANÁ NA PRVNÍ VSTUP DO SYSTÉMU“</a:t>
          </a:r>
          <a:endParaRPr lang="en-GB" sz="2000" dirty="0"/>
        </a:p>
      </dgm:t>
    </dgm:pt>
    <dgm:pt modelId="{71259987-45A4-4C39-B590-3E4E123C5268}" type="parTrans" cxnId="{21189AC0-89C9-4C51-9747-366E6D4D4DA9}">
      <dgm:prSet/>
      <dgm:spPr/>
      <dgm:t>
        <a:bodyPr/>
        <a:lstStyle/>
        <a:p>
          <a:endParaRPr lang="en-GB"/>
        </a:p>
      </dgm:t>
    </dgm:pt>
    <dgm:pt modelId="{37CA36B7-6F51-4F65-9BAA-9D91A19630B6}" type="sibTrans" cxnId="{21189AC0-89C9-4C51-9747-366E6D4D4DA9}">
      <dgm:prSet/>
      <dgm:spPr/>
      <dgm:t>
        <a:bodyPr/>
        <a:lstStyle/>
        <a:p>
          <a:endParaRPr lang="en-GB"/>
        </a:p>
      </dgm:t>
    </dgm:pt>
    <dgm:pt modelId="{AB295B3E-C83A-48B5-B58A-A79B21FDED84}">
      <dgm:prSet phldrT="[Text]" custT="1"/>
      <dgm:spPr/>
      <dgm:t>
        <a:bodyPr/>
        <a:lstStyle/>
        <a:p>
          <a:r>
            <a:rPr lang="cs-CZ" sz="2000" dirty="0"/>
            <a:t>„</a:t>
          </a:r>
          <a:r>
            <a:rPr lang="cs-CZ" sz="2000" b="0" i="0" dirty="0"/>
            <a:t>KOHORTNÍ MÍRA STUDIJNÍ NEÚSPĚŠNOSTI VÁZANÁ NA ROK ZÁPISU“</a:t>
          </a:r>
          <a:endParaRPr lang="en-GB" sz="2000" dirty="0"/>
        </a:p>
      </dgm:t>
    </dgm:pt>
    <dgm:pt modelId="{252C1217-462B-4384-B970-18E11F063525}" type="parTrans" cxnId="{16FF24EA-CC44-433C-9806-8F1343D5F00C}">
      <dgm:prSet/>
      <dgm:spPr/>
      <dgm:t>
        <a:bodyPr/>
        <a:lstStyle/>
        <a:p>
          <a:endParaRPr lang="en-GB"/>
        </a:p>
      </dgm:t>
    </dgm:pt>
    <dgm:pt modelId="{14DFD20D-FD9D-49DB-8E04-BD7B5A86C220}" type="sibTrans" cxnId="{16FF24EA-CC44-433C-9806-8F1343D5F00C}">
      <dgm:prSet/>
      <dgm:spPr/>
      <dgm:t>
        <a:bodyPr/>
        <a:lstStyle/>
        <a:p>
          <a:endParaRPr lang="en-GB"/>
        </a:p>
      </dgm:t>
    </dgm:pt>
    <dgm:pt modelId="{AFF16B25-325E-4DAA-8022-E447B920C963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2000" dirty="0"/>
            <a:t>„PRU“</a:t>
          </a:r>
          <a:endParaRPr lang="en-GB" sz="2000" dirty="0"/>
        </a:p>
      </dgm:t>
    </dgm:pt>
    <dgm:pt modelId="{5DDB4406-E776-4206-AA6E-B8A29060A034}" type="parTrans" cxnId="{94817133-D7FA-4470-BB1A-8D86938BF616}">
      <dgm:prSet/>
      <dgm:spPr/>
      <dgm:t>
        <a:bodyPr/>
        <a:lstStyle/>
        <a:p>
          <a:endParaRPr lang="en-GB"/>
        </a:p>
      </dgm:t>
    </dgm:pt>
    <dgm:pt modelId="{430E7860-4BA5-4A07-B4CC-BA3EDD212BD6}" type="sibTrans" cxnId="{94817133-D7FA-4470-BB1A-8D86938BF616}">
      <dgm:prSet/>
      <dgm:spPr/>
      <dgm:t>
        <a:bodyPr/>
        <a:lstStyle/>
        <a:p>
          <a:endParaRPr lang="en-GB"/>
        </a:p>
      </dgm:t>
    </dgm:pt>
    <dgm:pt modelId="{D803B695-4617-426F-B057-4C38AF7A97D2}">
      <dgm:prSet custT="1"/>
      <dgm:spPr/>
      <dgm:t>
        <a:bodyPr/>
        <a:lstStyle/>
        <a:p>
          <a:pPr>
            <a:buNone/>
          </a:pPr>
          <a:r>
            <a:rPr lang="cs-CZ" sz="2000" dirty="0"/>
            <a:t>úspěšnost studentů napříč studii na úrovni celého systému</a:t>
          </a:r>
          <a:endParaRPr lang="en-GB" sz="2000" dirty="0"/>
        </a:p>
      </dgm:t>
    </dgm:pt>
    <dgm:pt modelId="{28517AD7-51BA-4569-880F-26D12D50DD86}" type="parTrans" cxnId="{811A0BB1-DDAC-4581-AA76-AE06F541F59E}">
      <dgm:prSet/>
      <dgm:spPr/>
      <dgm:t>
        <a:bodyPr/>
        <a:lstStyle/>
        <a:p>
          <a:endParaRPr lang="en-GB"/>
        </a:p>
      </dgm:t>
    </dgm:pt>
    <dgm:pt modelId="{0DD139E4-D0D2-4F08-8B55-D53664331E53}" type="sibTrans" cxnId="{811A0BB1-DDAC-4581-AA76-AE06F541F59E}">
      <dgm:prSet/>
      <dgm:spPr/>
      <dgm:t>
        <a:bodyPr/>
        <a:lstStyle/>
        <a:p>
          <a:endParaRPr lang="en-GB"/>
        </a:p>
      </dgm:t>
    </dgm:pt>
    <dgm:pt modelId="{B69978C5-3DDC-4D72-AAFA-2ACBBD6A2385}">
      <dgm:prSet custT="1"/>
      <dgm:spPr/>
      <dgm:t>
        <a:bodyPr/>
        <a:lstStyle/>
        <a:p>
          <a:pPr>
            <a:buNone/>
          </a:pPr>
          <a:r>
            <a:rPr lang="cs-CZ" sz="2000" dirty="0"/>
            <a:t>neúspěšnost na úrovni jednotlivých studií, na libovolné úrovni</a:t>
          </a:r>
          <a:endParaRPr lang="en-GB" sz="2000" dirty="0"/>
        </a:p>
      </dgm:t>
    </dgm:pt>
    <dgm:pt modelId="{C2B383D5-9B95-46DB-84A0-29781B95B33E}" type="parTrans" cxnId="{6B220216-E455-4285-BD6D-FBAD226EE7EC}">
      <dgm:prSet/>
      <dgm:spPr/>
      <dgm:t>
        <a:bodyPr/>
        <a:lstStyle/>
        <a:p>
          <a:endParaRPr lang="en-GB"/>
        </a:p>
      </dgm:t>
    </dgm:pt>
    <dgm:pt modelId="{FB30A6AE-B40E-4A69-BBBE-F0B59B9A0B40}" type="sibTrans" cxnId="{6B220216-E455-4285-BD6D-FBAD226EE7EC}">
      <dgm:prSet/>
      <dgm:spPr/>
      <dgm:t>
        <a:bodyPr/>
        <a:lstStyle/>
        <a:p>
          <a:endParaRPr lang="en-GB"/>
        </a:p>
      </dgm:t>
    </dgm:pt>
    <dgm:pt modelId="{F0EC1E57-27C2-47FC-8514-95E30F29BF37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None/>
          </a:pPr>
          <a:r>
            <a:rPr lang="cs-CZ" sz="2000" dirty="0"/>
            <a:t>úspěšnost studentů napříč studii na zvoleném stupni agregace do „předpokládaného roku ukončení“ (+1)</a:t>
          </a:r>
          <a:endParaRPr lang="en-GB" sz="2000" dirty="0"/>
        </a:p>
      </dgm:t>
    </dgm:pt>
    <dgm:pt modelId="{5F70FEED-8FDD-423D-B970-2128FB46B62B}" type="parTrans" cxnId="{967F3035-8978-4CD2-9EAA-09A9A4F443F2}">
      <dgm:prSet/>
      <dgm:spPr/>
      <dgm:t>
        <a:bodyPr/>
        <a:lstStyle/>
        <a:p>
          <a:endParaRPr lang="en-GB"/>
        </a:p>
      </dgm:t>
    </dgm:pt>
    <dgm:pt modelId="{D3A213C6-BD24-4075-BAAC-797A0BE3D46B}" type="sibTrans" cxnId="{967F3035-8978-4CD2-9EAA-09A9A4F443F2}">
      <dgm:prSet/>
      <dgm:spPr/>
      <dgm:t>
        <a:bodyPr/>
        <a:lstStyle/>
        <a:p>
          <a:endParaRPr lang="en-GB"/>
        </a:p>
      </dgm:t>
    </dgm:pt>
    <dgm:pt modelId="{83D151E0-88D3-4998-BF64-2A2B17332AF8}" type="pres">
      <dgm:prSet presAssocID="{46A7E76E-B6E1-4461-8675-677CBCE95C6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745E6B0-3C7B-4F2A-8C72-1202DF0E48C3}" type="pres">
      <dgm:prSet presAssocID="{C14E0C86-55D6-4301-A2A8-1E203E0F9E19}" presName="parentLin" presStyleCnt="0"/>
      <dgm:spPr/>
    </dgm:pt>
    <dgm:pt modelId="{08A301C1-1C28-47DC-8088-E70BBA5F5A5E}" type="pres">
      <dgm:prSet presAssocID="{C14E0C86-55D6-4301-A2A8-1E203E0F9E19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7B7B920B-C91D-4A8A-BF84-CF1CF5501C63}" type="pres">
      <dgm:prSet presAssocID="{C14E0C86-55D6-4301-A2A8-1E203E0F9E1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EBEF423-80AC-4251-ADEE-7B225EE68665}" type="pres">
      <dgm:prSet presAssocID="{C14E0C86-55D6-4301-A2A8-1E203E0F9E19}" presName="negativeSpace" presStyleCnt="0"/>
      <dgm:spPr/>
    </dgm:pt>
    <dgm:pt modelId="{BA1EA2F0-1A01-4EAC-95DA-3ED44DC01D86}" type="pres">
      <dgm:prSet presAssocID="{C14E0C86-55D6-4301-A2A8-1E203E0F9E1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98B23B-EA52-44E7-AAB0-66B6975597F4}" type="pres">
      <dgm:prSet presAssocID="{37CA36B7-6F51-4F65-9BAA-9D91A19630B6}" presName="spaceBetweenRectangles" presStyleCnt="0"/>
      <dgm:spPr/>
    </dgm:pt>
    <dgm:pt modelId="{000CAB4F-0FE8-408D-9FA7-2CA9BCCCD848}" type="pres">
      <dgm:prSet presAssocID="{AB295B3E-C83A-48B5-B58A-A79B21FDED84}" presName="parentLin" presStyleCnt="0"/>
      <dgm:spPr/>
    </dgm:pt>
    <dgm:pt modelId="{90D88156-FBCF-4E88-9007-C4CAFD955B74}" type="pres">
      <dgm:prSet presAssocID="{AB295B3E-C83A-48B5-B58A-A79B21FDED84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00EC5A12-DEA7-418A-BDA9-E6E871703BBA}" type="pres">
      <dgm:prSet presAssocID="{AB295B3E-C83A-48B5-B58A-A79B21FDED8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936CD1-3B3F-40D2-9670-96F474C84EC9}" type="pres">
      <dgm:prSet presAssocID="{AB295B3E-C83A-48B5-B58A-A79B21FDED84}" presName="negativeSpace" presStyleCnt="0"/>
      <dgm:spPr/>
    </dgm:pt>
    <dgm:pt modelId="{FEC9C22A-92D2-4375-AD46-FBF13FE6ADB7}" type="pres">
      <dgm:prSet presAssocID="{AB295B3E-C83A-48B5-B58A-A79B21FDED8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901F74-3A8F-4BD1-81AB-E03CB040ACC9}" type="pres">
      <dgm:prSet presAssocID="{14DFD20D-FD9D-49DB-8E04-BD7B5A86C220}" presName="spaceBetweenRectangles" presStyleCnt="0"/>
      <dgm:spPr/>
    </dgm:pt>
    <dgm:pt modelId="{0F444C09-FAA8-46EA-9BBD-7230F5383A7F}" type="pres">
      <dgm:prSet presAssocID="{AFF16B25-325E-4DAA-8022-E447B920C963}" presName="parentLin" presStyleCnt="0"/>
      <dgm:spPr/>
    </dgm:pt>
    <dgm:pt modelId="{F80F04E9-FEC7-4C21-9D0B-BE1E3C31886B}" type="pres">
      <dgm:prSet presAssocID="{AFF16B25-325E-4DAA-8022-E447B920C963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FC8B5CEE-1F48-4574-B182-1F9801E1AA43}" type="pres">
      <dgm:prSet presAssocID="{AFF16B25-325E-4DAA-8022-E447B920C96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2CAA3B-8692-4C40-914D-B64EEC188AA3}" type="pres">
      <dgm:prSet presAssocID="{AFF16B25-325E-4DAA-8022-E447B920C963}" presName="negativeSpace" presStyleCnt="0"/>
      <dgm:spPr/>
    </dgm:pt>
    <dgm:pt modelId="{B8703271-54C5-4586-901C-BC3B22B9C179}" type="pres">
      <dgm:prSet presAssocID="{AFF16B25-325E-4DAA-8022-E447B920C96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EC9CCC9-E57A-4FAC-BF3D-8C2E9C3D22FD}" type="presOf" srcId="{F0EC1E57-27C2-47FC-8514-95E30F29BF37}" destId="{B8703271-54C5-4586-901C-BC3B22B9C179}" srcOrd="0" destOrd="0" presId="urn:microsoft.com/office/officeart/2005/8/layout/list1"/>
    <dgm:cxn modelId="{25AB344C-55AB-4840-89D7-983B7BE57534}" type="presOf" srcId="{AFF16B25-325E-4DAA-8022-E447B920C963}" destId="{F80F04E9-FEC7-4C21-9D0B-BE1E3C31886B}" srcOrd="0" destOrd="0" presId="urn:microsoft.com/office/officeart/2005/8/layout/list1"/>
    <dgm:cxn modelId="{030867C0-E7B8-4844-9FA6-B341426F103F}" type="presOf" srcId="{AB295B3E-C83A-48B5-B58A-A79B21FDED84}" destId="{00EC5A12-DEA7-418A-BDA9-E6E871703BBA}" srcOrd="1" destOrd="0" presId="urn:microsoft.com/office/officeart/2005/8/layout/list1"/>
    <dgm:cxn modelId="{118B2952-B65F-4F6F-BD30-B2EB19AB47CD}" type="presOf" srcId="{C14E0C86-55D6-4301-A2A8-1E203E0F9E19}" destId="{08A301C1-1C28-47DC-8088-E70BBA5F5A5E}" srcOrd="0" destOrd="0" presId="urn:microsoft.com/office/officeart/2005/8/layout/list1"/>
    <dgm:cxn modelId="{90206044-EA7E-4F88-88C5-ACD3EA3EC4D3}" type="presOf" srcId="{46A7E76E-B6E1-4461-8675-677CBCE95C6F}" destId="{83D151E0-88D3-4998-BF64-2A2B17332AF8}" srcOrd="0" destOrd="0" presId="urn:microsoft.com/office/officeart/2005/8/layout/list1"/>
    <dgm:cxn modelId="{94817133-D7FA-4470-BB1A-8D86938BF616}" srcId="{46A7E76E-B6E1-4461-8675-677CBCE95C6F}" destId="{AFF16B25-325E-4DAA-8022-E447B920C963}" srcOrd="2" destOrd="0" parTransId="{5DDB4406-E776-4206-AA6E-B8A29060A034}" sibTransId="{430E7860-4BA5-4A07-B4CC-BA3EDD212BD6}"/>
    <dgm:cxn modelId="{21189AC0-89C9-4C51-9747-366E6D4D4DA9}" srcId="{46A7E76E-B6E1-4461-8675-677CBCE95C6F}" destId="{C14E0C86-55D6-4301-A2A8-1E203E0F9E19}" srcOrd="0" destOrd="0" parTransId="{71259987-45A4-4C39-B590-3E4E123C5268}" sibTransId="{37CA36B7-6F51-4F65-9BAA-9D91A19630B6}"/>
    <dgm:cxn modelId="{6B220216-E455-4285-BD6D-FBAD226EE7EC}" srcId="{AB295B3E-C83A-48B5-B58A-A79B21FDED84}" destId="{B69978C5-3DDC-4D72-AAFA-2ACBBD6A2385}" srcOrd="0" destOrd="0" parTransId="{C2B383D5-9B95-46DB-84A0-29781B95B33E}" sibTransId="{FB30A6AE-B40E-4A69-BBBE-F0B59B9A0B40}"/>
    <dgm:cxn modelId="{97F62415-B156-4B11-A5CC-8A2759377BCA}" type="presOf" srcId="{AFF16B25-325E-4DAA-8022-E447B920C963}" destId="{FC8B5CEE-1F48-4574-B182-1F9801E1AA43}" srcOrd="1" destOrd="0" presId="urn:microsoft.com/office/officeart/2005/8/layout/list1"/>
    <dgm:cxn modelId="{16FF24EA-CC44-433C-9806-8F1343D5F00C}" srcId="{46A7E76E-B6E1-4461-8675-677CBCE95C6F}" destId="{AB295B3E-C83A-48B5-B58A-A79B21FDED84}" srcOrd="1" destOrd="0" parTransId="{252C1217-462B-4384-B970-18E11F063525}" sibTransId="{14DFD20D-FD9D-49DB-8E04-BD7B5A86C220}"/>
    <dgm:cxn modelId="{4064AC71-B54D-461F-820B-F3EECA30B8A9}" type="presOf" srcId="{D803B695-4617-426F-B057-4C38AF7A97D2}" destId="{BA1EA2F0-1A01-4EAC-95DA-3ED44DC01D86}" srcOrd="0" destOrd="0" presId="urn:microsoft.com/office/officeart/2005/8/layout/list1"/>
    <dgm:cxn modelId="{F1D49737-3DE5-4F49-9B90-16B85127E8D2}" type="presOf" srcId="{C14E0C86-55D6-4301-A2A8-1E203E0F9E19}" destId="{7B7B920B-C91D-4A8A-BF84-CF1CF5501C63}" srcOrd="1" destOrd="0" presId="urn:microsoft.com/office/officeart/2005/8/layout/list1"/>
    <dgm:cxn modelId="{6D62BB32-89D2-4219-AA3F-2E1F319DA930}" type="presOf" srcId="{AB295B3E-C83A-48B5-B58A-A79B21FDED84}" destId="{90D88156-FBCF-4E88-9007-C4CAFD955B74}" srcOrd="0" destOrd="0" presId="urn:microsoft.com/office/officeart/2005/8/layout/list1"/>
    <dgm:cxn modelId="{967F3035-8978-4CD2-9EAA-09A9A4F443F2}" srcId="{AFF16B25-325E-4DAA-8022-E447B920C963}" destId="{F0EC1E57-27C2-47FC-8514-95E30F29BF37}" srcOrd="0" destOrd="0" parTransId="{5F70FEED-8FDD-423D-B970-2128FB46B62B}" sibTransId="{D3A213C6-BD24-4075-BAAC-797A0BE3D46B}"/>
    <dgm:cxn modelId="{85AECFEB-F032-45CC-97A0-C875E3DC18B2}" type="presOf" srcId="{B69978C5-3DDC-4D72-AAFA-2ACBBD6A2385}" destId="{FEC9C22A-92D2-4375-AD46-FBF13FE6ADB7}" srcOrd="0" destOrd="0" presId="urn:microsoft.com/office/officeart/2005/8/layout/list1"/>
    <dgm:cxn modelId="{811A0BB1-DDAC-4581-AA76-AE06F541F59E}" srcId="{C14E0C86-55D6-4301-A2A8-1E203E0F9E19}" destId="{D803B695-4617-426F-B057-4C38AF7A97D2}" srcOrd="0" destOrd="0" parTransId="{28517AD7-51BA-4569-880F-26D12D50DD86}" sibTransId="{0DD139E4-D0D2-4F08-8B55-D53664331E53}"/>
    <dgm:cxn modelId="{FE6439CE-DFF4-467F-A93F-3E880FFA0B4C}" type="presParOf" srcId="{83D151E0-88D3-4998-BF64-2A2B17332AF8}" destId="{0745E6B0-3C7B-4F2A-8C72-1202DF0E48C3}" srcOrd="0" destOrd="0" presId="urn:microsoft.com/office/officeart/2005/8/layout/list1"/>
    <dgm:cxn modelId="{0F48D896-0547-49EE-B7DF-61845B29D1C3}" type="presParOf" srcId="{0745E6B0-3C7B-4F2A-8C72-1202DF0E48C3}" destId="{08A301C1-1C28-47DC-8088-E70BBA5F5A5E}" srcOrd="0" destOrd="0" presId="urn:microsoft.com/office/officeart/2005/8/layout/list1"/>
    <dgm:cxn modelId="{6B5DD8F2-1808-46D5-98E0-9827803F8EA8}" type="presParOf" srcId="{0745E6B0-3C7B-4F2A-8C72-1202DF0E48C3}" destId="{7B7B920B-C91D-4A8A-BF84-CF1CF5501C63}" srcOrd="1" destOrd="0" presId="urn:microsoft.com/office/officeart/2005/8/layout/list1"/>
    <dgm:cxn modelId="{84BF0618-1DD9-4FE8-BF3F-C7C2DD7A05F1}" type="presParOf" srcId="{83D151E0-88D3-4998-BF64-2A2B17332AF8}" destId="{7EBEF423-80AC-4251-ADEE-7B225EE68665}" srcOrd="1" destOrd="0" presId="urn:microsoft.com/office/officeart/2005/8/layout/list1"/>
    <dgm:cxn modelId="{7D8E1B15-6B1B-4B46-B4BE-223D4DFFB946}" type="presParOf" srcId="{83D151E0-88D3-4998-BF64-2A2B17332AF8}" destId="{BA1EA2F0-1A01-4EAC-95DA-3ED44DC01D86}" srcOrd="2" destOrd="0" presId="urn:microsoft.com/office/officeart/2005/8/layout/list1"/>
    <dgm:cxn modelId="{B41E754B-72F4-4626-9202-B45BA1498CC7}" type="presParOf" srcId="{83D151E0-88D3-4998-BF64-2A2B17332AF8}" destId="{7898B23B-EA52-44E7-AAB0-66B6975597F4}" srcOrd="3" destOrd="0" presId="urn:microsoft.com/office/officeart/2005/8/layout/list1"/>
    <dgm:cxn modelId="{D5D3A7A2-D7CC-47EF-8E15-C5F3943A6EB9}" type="presParOf" srcId="{83D151E0-88D3-4998-BF64-2A2B17332AF8}" destId="{000CAB4F-0FE8-408D-9FA7-2CA9BCCCD848}" srcOrd="4" destOrd="0" presId="urn:microsoft.com/office/officeart/2005/8/layout/list1"/>
    <dgm:cxn modelId="{5314B79B-2200-4B81-9E68-ADDA7309B12A}" type="presParOf" srcId="{000CAB4F-0FE8-408D-9FA7-2CA9BCCCD848}" destId="{90D88156-FBCF-4E88-9007-C4CAFD955B74}" srcOrd="0" destOrd="0" presId="urn:microsoft.com/office/officeart/2005/8/layout/list1"/>
    <dgm:cxn modelId="{52740C2D-B2B2-4D75-AE06-F322C13EC5DE}" type="presParOf" srcId="{000CAB4F-0FE8-408D-9FA7-2CA9BCCCD848}" destId="{00EC5A12-DEA7-418A-BDA9-E6E871703BBA}" srcOrd="1" destOrd="0" presId="urn:microsoft.com/office/officeart/2005/8/layout/list1"/>
    <dgm:cxn modelId="{5DF0A9DD-0D0F-43DB-BF34-56C619297820}" type="presParOf" srcId="{83D151E0-88D3-4998-BF64-2A2B17332AF8}" destId="{8F936CD1-3B3F-40D2-9670-96F474C84EC9}" srcOrd="5" destOrd="0" presId="urn:microsoft.com/office/officeart/2005/8/layout/list1"/>
    <dgm:cxn modelId="{20271DF0-8BCC-4CE0-8CAA-4CDE6D3CC1C5}" type="presParOf" srcId="{83D151E0-88D3-4998-BF64-2A2B17332AF8}" destId="{FEC9C22A-92D2-4375-AD46-FBF13FE6ADB7}" srcOrd="6" destOrd="0" presId="urn:microsoft.com/office/officeart/2005/8/layout/list1"/>
    <dgm:cxn modelId="{521CB579-71CA-45AD-9C6B-7C16E188EA9F}" type="presParOf" srcId="{83D151E0-88D3-4998-BF64-2A2B17332AF8}" destId="{88901F74-3A8F-4BD1-81AB-E03CB040ACC9}" srcOrd="7" destOrd="0" presId="urn:microsoft.com/office/officeart/2005/8/layout/list1"/>
    <dgm:cxn modelId="{F3AAE4F3-D097-4B09-8CD7-E9260D4FCD43}" type="presParOf" srcId="{83D151E0-88D3-4998-BF64-2A2B17332AF8}" destId="{0F444C09-FAA8-46EA-9BBD-7230F5383A7F}" srcOrd="8" destOrd="0" presId="urn:microsoft.com/office/officeart/2005/8/layout/list1"/>
    <dgm:cxn modelId="{8BCE6984-19E8-4672-A13B-3F5397EB65D1}" type="presParOf" srcId="{0F444C09-FAA8-46EA-9BBD-7230F5383A7F}" destId="{F80F04E9-FEC7-4C21-9D0B-BE1E3C31886B}" srcOrd="0" destOrd="0" presId="urn:microsoft.com/office/officeart/2005/8/layout/list1"/>
    <dgm:cxn modelId="{C272AB8B-5CD6-482F-8BFB-5975114D8D0D}" type="presParOf" srcId="{0F444C09-FAA8-46EA-9BBD-7230F5383A7F}" destId="{FC8B5CEE-1F48-4574-B182-1F9801E1AA43}" srcOrd="1" destOrd="0" presId="urn:microsoft.com/office/officeart/2005/8/layout/list1"/>
    <dgm:cxn modelId="{1775C777-87EA-43CC-8169-10A70D68E82E}" type="presParOf" srcId="{83D151E0-88D3-4998-BF64-2A2B17332AF8}" destId="{6B2CAA3B-8692-4C40-914D-B64EEC188AA3}" srcOrd="9" destOrd="0" presId="urn:microsoft.com/office/officeart/2005/8/layout/list1"/>
    <dgm:cxn modelId="{85A4B35D-032F-4A79-AC8F-2B1861E6282F}" type="presParOf" srcId="{83D151E0-88D3-4998-BF64-2A2B17332AF8}" destId="{B8703271-54C5-4586-901C-BC3B22B9C17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A244FA-1709-4C06-87D6-AC0524E17732}" type="doc">
      <dgm:prSet loTypeId="urn:microsoft.com/office/officeart/2005/8/layout/hProcess9" loCatId="process" qsTypeId="urn:microsoft.com/office/officeart/2005/8/quickstyle/simple1" qsCatId="simple" csTypeId="urn:microsoft.com/office/officeart/2005/8/colors/accent6_3" csCatId="accent6" phldr="1"/>
      <dgm:spPr/>
    </dgm:pt>
    <dgm:pt modelId="{D291CE2F-30C4-4CFD-8B6F-7CEB290745CE}" type="pres">
      <dgm:prSet presAssocID="{07A244FA-1709-4C06-87D6-AC0524E17732}" presName="CompostProcess" presStyleCnt="0">
        <dgm:presLayoutVars>
          <dgm:dir/>
          <dgm:resizeHandles val="exact"/>
        </dgm:presLayoutVars>
      </dgm:prSet>
      <dgm:spPr/>
    </dgm:pt>
    <dgm:pt modelId="{4FB7ACAF-D1B4-4949-9F79-A41EFCF1C2AF}" type="pres">
      <dgm:prSet presAssocID="{07A244FA-1709-4C06-87D6-AC0524E17732}" presName="arrow" presStyleLbl="bgShp" presStyleIdx="0" presStyleCnt="1"/>
      <dgm:spPr/>
    </dgm:pt>
    <dgm:pt modelId="{F83A5DE2-685E-4798-A9A9-35844F9D909C}" type="pres">
      <dgm:prSet presAssocID="{07A244FA-1709-4C06-87D6-AC0524E17732}" presName="linearProcess" presStyleCnt="0"/>
      <dgm:spPr/>
    </dgm:pt>
  </dgm:ptLst>
  <dgm:cxnLst>
    <dgm:cxn modelId="{CFC44E8E-51F2-4D34-8A5E-F24A3F917A34}" type="presOf" srcId="{07A244FA-1709-4C06-87D6-AC0524E17732}" destId="{D291CE2F-30C4-4CFD-8B6F-7CEB290745CE}" srcOrd="0" destOrd="0" presId="urn:microsoft.com/office/officeart/2005/8/layout/hProcess9"/>
    <dgm:cxn modelId="{ADF4F9FB-7C6A-4A3B-A542-819D4D0828BA}" type="presParOf" srcId="{D291CE2F-30C4-4CFD-8B6F-7CEB290745CE}" destId="{4FB7ACAF-D1B4-4949-9F79-A41EFCF1C2AF}" srcOrd="0" destOrd="0" presId="urn:microsoft.com/office/officeart/2005/8/layout/hProcess9"/>
    <dgm:cxn modelId="{E79BE3CE-1408-45A9-8B3A-C1B8007970DB}" type="presParOf" srcId="{D291CE2F-30C4-4CFD-8B6F-7CEB290745CE}" destId="{F83A5DE2-685E-4798-A9A9-35844F9D909C}" srcOrd="1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7DCF1A-A33E-4AD5-B913-2DAF16260ECE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cs-CZ"/>
        </a:p>
      </dgm:t>
    </dgm:pt>
    <dgm:pt modelId="{97BFD906-ADD5-4AF6-ABB5-C3097B4CD9E5}">
      <dgm:prSet phldrT="[Text]" custT="1"/>
      <dgm:spPr/>
      <dgm:t>
        <a:bodyPr/>
        <a:lstStyle/>
        <a:p>
          <a:r>
            <a:rPr lang="en-GB" sz="2000" dirty="0"/>
            <a:t>PRAVIDLA</a:t>
          </a:r>
          <a:endParaRPr lang="cs-CZ" sz="2000" dirty="0"/>
        </a:p>
      </dgm:t>
    </dgm:pt>
    <dgm:pt modelId="{F5F1D422-F120-4D12-8E84-B87AF1FBD80E}" type="parTrans" cxnId="{5AACF42D-D119-4C9B-95B1-CF19F34205CC}">
      <dgm:prSet/>
      <dgm:spPr/>
      <dgm:t>
        <a:bodyPr/>
        <a:lstStyle/>
        <a:p>
          <a:endParaRPr lang="cs-CZ"/>
        </a:p>
      </dgm:t>
    </dgm:pt>
    <dgm:pt modelId="{C48D7720-2F23-4944-97C9-822A9E13DAA0}" type="sibTrans" cxnId="{5AACF42D-D119-4C9B-95B1-CF19F34205CC}">
      <dgm:prSet/>
      <dgm:spPr/>
      <dgm:t>
        <a:bodyPr/>
        <a:lstStyle/>
        <a:p>
          <a:endParaRPr lang="cs-CZ"/>
        </a:p>
      </dgm:t>
    </dgm:pt>
    <dgm:pt modelId="{7AEBA59D-08C0-45A4-A612-D3519528A5E2}">
      <dgm:prSet phldrT="[Text]" custT="1"/>
      <dgm:spPr/>
      <dgm:t>
        <a:bodyPr/>
        <a:lstStyle/>
        <a:p>
          <a:r>
            <a:rPr lang="en-GB" sz="1400" dirty="0" err="1">
              <a:solidFill>
                <a:schemeClr val="accent6">
                  <a:lumMod val="75000"/>
                </a:schemeClr>
              </a:solidFill>
            </a:rPr>
            <a:t>Předpisy</a:t>
          </a:r>
          <a:endParaRPr lang="cs-CZ" sz="1400" dirty="0">
            <a:solidFill>
              <a:schemeClr val="accent6">
                <a:lumMod val="75000"/>
              </a:schemeClr>
            </a:solidFill>
          </a:endParaRPr>
        </a:p>
      </dgm:t>
    </dgm:pt>
    <dgm:pt modelId="{A68BC3CB-1CDF-4735-913A-ED6DF5362AEE}" type="parTrans" cxnId="{C5FA2CD8-6B5B-471E-8B28-8C68F78D3279}">
      <dgm:prSet/>
      <dgm:spPr/>
      <dgm:t>
        <a:bodyPr/>
        <a:lstStyle/>
        <a:p>
          <a:endParaRPr lang="cs-CZ"/>
        </a:p>
      </dgm:t>
    </dgm:pt>
    <dgm:pt modelId="{64B41A4C-76FB-4D33-92F9-7DA262C5CBE8}" type="sibTrans" cxnId="{C5FA2CD8-6B5B-471E-8B28-8C68F78D3279}">
      <dgm:prSet/>
      <dgm:spPr/>
      <dgm:t>
        <a:bodyPr/>
        <a:lstStyle/>
        <a:p>
          <a:endParaRPr lang="cs-CZ"/>
        </a:p>
      </dgm:t>
    </dgm:pt>
    <dgm:pt modelId="{7CDACB76-A53C-4623-B160-D02BF6BF82C2}">
      <dgm:prSet phldrT="[Text]" custT="1"/>
      <dgm:spPr/>
      <dgm:t>
        <a:bodyPr/>
        <a:lstStyle/>
        <a:p>
          <a:r>
            <a:rPr lang="en-GB" sz="1400" dirty="0" err="1">
              <a:solidFill>
                <a:schemeClr val="accent6">
                  <a:lumMod val="75000"/>
                </a:schemeClr>
              </a:solidFill>
            </a:rPr>
            <a:t>Přijímací</a:t>
          </a:r>
          <a:r>
            <a:rPr lang="en-GB" sz="1400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en-GB" sz="1400" dirty="0" err="1">
              <a:solidFill>
                <a:schemeClr val="accent6">
                  <a:lumMod val="75000"/>
                </a:schemeClr>
              </a:solidFill>
            </a:rPr>
            <a:t>řízení</a:t>
          </a:r>
          <a:endParaRPr lang="cs-CZ" sz="1400" dirty="0">
            <a:solidFill>
              <a:schemeClr val="accent6">
                <a:lumMod val="75000"/>
              </a:schemeClr>
            </a:solidFill>
          </a:endParaRPr>
        </a:p>
      </dgm:t>
    </dgm:pt>
    <dgm:pt modelId="{B367E281-805B-4904-9F44-C2194099338B}" type="parTrans" cxnId="{6204B801-8EB5-4C02-BE8D-B1BE3B8C36BB}">
      <dgm:prSet/>
      <dgm:spPr/>
      <dgm:t>
        <a:bodyPr/>
        <a:lstStyle/>
        <a:p>
          <a:endParaRPr lang="cs-CZ"/>
        </a:p>
      </dgm:t>
    </dgm:pt>
    <dgm:pt modelId="{051CE6D1-5DBE-47D0-8919-8528746E89DA}" type="sibTrans" cxnId="{6204B801-8EB5-4C02-BE8D-B1BE3B8C36BB}">
      <dgm:prSet/>
      <dgm:spPr/>
      <dgm:t>
        <a:bodyPr/>
        <a:lstStyle/>
        <a:p>
          <a:endParaRPr lang="cs-CZ"/>
        </a:p>
      </dgm:t>
    </dgm:pt>
    <dgm:pt modelId="{FD7FBCEA-3834-455B-A447-D59C8957E929}">
      <dgm:prSet phldrT="[Text]" custT="1"/>
      <dgm:spPr/>
      <dgm:t>
        <a:bodyPr/>
        <a:lstStyle/>
        <a:p>
          <a:r>
            <a:rPr lang="en-GB" sz="2000" dirty="0"/>
            <a:t>VÝUKU</a:t>
          </a:r>
          <a:endParaRPr lang="cs-CZ" sz="2000" dirty="0"/>
        </a:p>
      </dgm:t>
    </dgm:pt>
    <dgm:pt modelId="{E6D6B890-4925-46E7-9EF9-34E3274195B0}" type="parTrans" cxnId="{B7449D5F-4DC7-41E7-8A10-3B854A9A79D8}">
      <dgm:prSet/>
      <dgm:spPr/>
      <dgm:t>
        <a:bodyPr/>
        <a:lstStyle/>
        <a:p>
          <a:endParaRPr lang="cs-CZ"/>
        </a:p>
      </dgm:t>
    </dgm:pt>
    <dgm:pt modelId="{49A3FF32-D329-4C0A-A521-FEC6A66078B0}" type="sibTrans" cxnId="{B7449D5F-4DC7-41E7-8A10-3B854A9A79D8}">
      <dgm:prSet/>
      <dgm:spPr/>
      <dgm:t>
        <a:bodyPr/>
        <a:lstStyle/>
        <a:p>
          <a:endParaRPr lang="cs-CZ"/>
        </a:p>
      </dgm:t>
    </dgm:pt>
    <dgm:pt modelId="{C0351B83-0BA5-4563-B666-38C92FBE3DF8}">
      <dgm:prSet phldrT="[Text]" custT="1"/>
      <dgm:spPr/>
      <dgm:t>
        <a:bodyPr/>
        <a:lstStyle/>
        <a:p>
          <a:r>
            <a:rPr lang="en-GB" sz="2000" dirty="0"/>
            <a:t>PROSTŘEDÍ</a:t>
          </a:r>
          <a:endParaRPr lang="cs-CZ" sz="2000" dirty="0"/>
        </a:p>
      </dgm:t>
    </dgm:pt>
    <dgm:pt modelId="{0D10375B-2329-46D9-8391-091F51436D95}" type="parTrans" cxnId="{3D9AA969-8126-4DDA-ADD6-7E611D4B95CC}">
      <dgm:prSet/>
      <dgm:spPr/>
      <dgm:t>
        <a:bodyPr/>
        <a:lstStyle/>
        <a:p>
          <a:endParaRPr lang="cs-CZ"/>
        </a:p>
      </dgm:t>
    </dgm:pt>
    <dgm:pt modelId="{506B55EF-AA2F-4770-9B3A-59E879369108}" type="sibTrans" cxnId="{3D9AA969-8126-4DDA-ADD6-7E611D4B95CC}">
      <dgm:prSet/>
      <dgm:spPr/>
      <dgm:t>
        <a:bodyPr/>
        <a:lstStyle/>
        <a:p>
          <a:endParaRPr lang="cs-CZ"/>
        </a:p>
      </dgm:t>
    </dgm:pt>
    <dgm:pt modelId="{0E5082DF-366F-4687-9193-45AEF70B6145}">
      <dgm:prSet phldrT="[Text]" custT="1"/>
      <dgm:spPr/>
      <dgm:t>
        <a:bodyPr/>
        <a:lstStyle/>
        <a:p>
          <a:r>
            <a:rPr lang="en-GB" sz="2000" dirty="0"/>
            <a:t>KULTURU</a:t>
          </a:r>
          <a:endParaRPr lang="cs-CZ" sz="2000" dirty="0"/>
        </a:p>
      </dgm:t>
    </dgm:pt>
    <dgm:pt modelId="{80FA09CC-1625-4357-9498-245345C7F865}" type="parTrans" cxnId="{2387C0DD-42A0-4959-AADD-936EBED8E32D}">
      <dgm:prSet/>
      <dgm:spPr/>
      <dgm:t>
        <a:bodyPr/>
        <a:lstStyle/>
        <a:p>
          <a:endParaRPr lang="cs-CZ"/>
        </a:p>
      </dgm:t>
    </dgm:pt>
    <dgm:pt modelId="{4E83E66C-249A-4DFE-BB3A-F47B9A3B2513}" type="sibTrans" cxnId="{2387C0DD-42A0-4959-AADD-936EBED8E32D}">
      <dgm:prSet/>
      <dgm:spPr/>
      <dgm:t>
        <a:bodyPr/>
        <a:lstStyle/>
        <a:p>
          <a:endParaRPr lang="cs-CZ"/>
        </a:p>
      </dgm:t>
    </dgm:pt>
    <dgm:pt modelId="{A2291860-098C-451D-B823-2A6EC57418A5}">
      <dgm:prSet phldrT="[Text]" custT="1"/>
      <dgm:spPr/>
      <dgm:t>
        <a:bodyPr/>
        <a:lstStyle/>
        <a:p>
          <a:r>
            <a:rPr lang="en-GB" sz="1400" dirty="0" err="1">
              <a:solidFill>
                <a:schemeClr val="accent6">
                  <a:lumMod val="75000"/>
                </a:schemeClr>
              </a:solidFill>
            </a:rPr>
            <a:t>Obsah</a:t>
          </a:r>
          <a:r>
            <a:rPr lang="en-GB" sz="1400" dirty="0">
              <a:solidFill>
                <a:schemeClr val="accent6">
                  <a:lumMod val="75000"/>
                </a:schemeClr>
              </a:solidFill>
            </a:rPr>
            <a:t>, </a:t>
          </a:r>
          <a:r>
            <a:rPr lang="en-GB" sz="1400" dirty="0" err="1">
              <a:solidFill>
                <a:schemeClr val="accent6">
                  <a:lumMod val="75000"/>
                </a:schemeClr>
              </a:solidFill>
            </a:rPr>
            <a:t>cíle</a:t>
          </a:r>
          <a:r>
            <a:rPr lang="en-GB" sz="1400" dirty="0">
              <a:solidFill>
                <a:schemeClr val="accent6">
                  <a:lumMod val="75000"/>
                </a:schemeClr>
              </a:solidFill>
            </a:rPr>
            <a:t>, </a:t>
          </a:r>
          <a:r>
            <a:rPr lang="en-GB" sz="1400" dirty="0" err="1">
              <a:solidFill>
                <a:schemeClr val="accent6">
                  <a:lumMod val="75000"/>
                </a:schemeClr>
              </a:solidFill>
            </a:rPr>
            <a:t>metody</a:t>
          </a:r>
          <a:endParaRPr lang="cs-CZ" sz="1400" dirty="0">
            <a:solidFill>
              <a:schemeClr val="accent6">
                <a:lumMod val="75000"/>
              </a:schemeClr>
            </a:solidFill>
          </a:endParaRPr>
        </a:p>
      </dgm:t>
    </dgm:pt>
    <dgm:pt modelId="{D10405E8-22FE-41F7-BDE5-8D397163009B}" type="parTrans" cxnId="{5EDE6951-3715-40D8-B0CB-69A054B12DE1}">
      <dgm:prSet/>
      <dgm:spPr/>
      <dgm:t>
        <a:bodyPr/>
        <a:lstStyle/>
        <a:p>
          <a:endParaRPr lang="cs-CZ"/>
        </a:p>
      </dgm:t>
    </dgm:pt>
    <dgm:pt modelId="{7D18C565-661D-4CDC-9281-6050C7469128}" type="sibTrans" cxnId="{5EDE6951-3715-40D8-B0CB-69A054B12DE1}">
      <dgm:prSet/>
      <dgm:spPr/>
      <dgm:t>
        <a:bodyPr/>
        <a:lstStyle/>
        <a:p>
          <a:endParaRPr lang="cs-CZ"/>
        </a:p>
      </dgm:t>
    </dgm:pt>
    <dgm:pt modelId="{F6C34178-E1DD-4940-AEEF-479DA8AD21B7}">
      <dgm:prSet phldrT="[Text]" custT="1"/>
      <dgm:spPr/>
      <dgm:t>
        <a:bodyPr/>
        <a:lstStyle/>
        <a:p>
          <a:r>
            <a:rPr lang="en-GB" sz="1400" dirty="0" err="1">
              <a:solidFill>
                <a:schemeClr val="accent6">
                  <a:lumMod val="75000"/>
                </a:schemeClr>
              </a:solidFill>
            </a:rPr>
            <a:t>Kompetence</a:t>
          </a:r>
          <a:r>
            <a:rPr lang="en-GB" sz="1400" dirty="0">
              <a:solidFill>
                <a:schemeClr val="accent6">
                  <a:lumMod val="75000"/>
                </a:schemeClr>
              </a:solidFill>
            </a:rPr>
            <a:t> k </a:t>
          </a:r>
          <a:r>
            <a:rPr lang="en-GB" sz="1400" dirty="0" err="1">
              <a:solidFill>
                <a:schemeClr val="accent6">
                  <a:lumMod val="75000"/>
                </a:schemeClr>
              </a:solidFill>
            </a:rPr>
            <a:t>učení</a:t>
          </a:r>
          <a:endParaRPr lang="cs-CZ" sz="1400" dirty="0">
            <a:solidFill>
              <a:schemeClr val="accent6">
                <a:lumMod val="75000"/>
              </a:schemeClr>
            </a:solidFill>
          </a:endParaRPr>
        </a:p>
      </dgm:t>
    </dgm:pt>
    <dgm:pt modelId="{8BCA69A8-14BE-4914-AA46-94807B8A533A}" type="parTrans" cxnId="{E7A3AA66-60E3-4BBE-9373-60CF70151936}">
      <dgm:prSet/>
      <dgm:spPr/>
      <dgm:t>
        <a:bodyPr/>
        <a:lstStyle/>
        <a:p>
          <a:endParaRPr lang="cs-CZ"/>
        </a:p>
      </dgm:t>
    </dgm:pt>
    <dgm:pt modelId="{C1DDAE0E-1F2B-462C-B7C0-B1DED3BC80FC}" type="sibTrans" cxnId="{E7A3AA66-60E3-4BBE-9373-60CF70151936}">
      <dgm:prSet/>
      <dgm:spPr/>
      <dgm:t>
        <a:bodyPr/>
        <a:lstStyle/>
        <a:p>
          <a:endParaRPr lang="cs-CZ"/>
        </a:p>
      </dgm:t>
    </dgm:pt>
    <dgm:pt modelId="{0C2865A3-3A58-4EEE-96AD-F4CA5C575699}">
      <dgm:prSet phldrT="[Text]" custT="1"/>
      <dgm:spPr/>
      <dgm:t>
        <a:bodyPr/>
        <a:lstStyle/>
        <a:p>
          <a:r>
            <a:rPr lang="en-GB" sz="1400" dirty="0" err="1">
              <a:solidFill>
                <a:schemeClr val="accent6">
                  <a:lumMod val="75000"/>
                </a:schemeClr>
              </a:solidFill>
            </a:rPr>
            <a:t>Sociální</a:t>
          </a:r>
          <a:r>
            <a:rPr lang="en-GB" sz="1400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en-GB" sz="1400" dirty="0" err="1">
              <a:solidFill>
                <a:schemeClr val="accent6">
                  <a:lumMod val="75000"/>
                </a:schemeClr>
              </a:solidFill>
            </a:rPr>
            <a:t>integrace</a:t>
          </a:r>
          <a:endParaRPr lang="cs-CZ" sz="1400" dirty="0">
            <a:solidFill>
              <a:schemeClr val="accent6">
                <a:lumMod val="75000"/>
              </a:schemeClr>
            </a:solidFill>
          </a:endParaRPr>
        </a:p>
      </dgm:t>
    </dgm:pt>
    <dgm:pt modelId="{F323D272-D1E9-4CAA-8F66-25C68F753FE9}" type="parTrans" cxnId="{24348BE1-5D30-44E1-8E5E-5D6C2BA31B0C}">
      <dgm:prSet/>
      <dgm:spPr/>
      <dgm:t>
        <a:bodyPr/>
        <a:lstStyle/>
        <a:p>
          <a:endParaRPr lang="cs-CZ"/>
        </a:p>
      </dgm:t>
    </dgm:pt>
    <dgm:pt modelId="{0B00B371-95E5-4917-9B33-408157A77410}" type="sibTrans" cxnId="{24348BE1-5D30-44E1-8E5E-5D6C2BA31B0C}">
      <dgm:prSet/>
      <dgm:spPr/>
      <dgm:t>
        <a:bodyPr/>
        <a:lstStyle/>
        <a:p>
          <a:endParaRPr lang="cs-CZ"/>
        </a:p>
      </dgm:t>
    </dgm:pt>
    <dgm:pt modelId="{E246A15D-9738-4CAE-BDF3-5CC4CCF54B55}">
      <dgm:prSet phldrT="[Text]" custT="1"/>
      <dgm:spPr/>
      <dgm:t>
        <a:bodyPr/>
        <a:lstStyle/>
        <a:p>
          <a:r>
            <a:rPr lang="en-GB" sz="1400" dirty="0" err="1">
              <a:solidFill>
                <a:schemeClr val="accent6">
                  <a:lumMod val="75000"/>
                </a:schemeClr>
              </a:solidFill>
            </a:rPr>
            <a:t>Materiální</a:t>
          </a:r>
          <a:r>
            <a:rPr lang="en-GB" sz="1400" dirty="0">
              <a:solidFill>
                <a:schemeClr val="accent6">
                  <a:lumMod val="75000"/>
                </a:schemeClr>
              </a:solidFill>
            </a:rPr>
            <a:t> &amp; </a:t>
          </a:r>
          <a:r>
            <a:rPr lang="en-GB" sz="1400" dirty="0" err="1">
              <a:solidFill>
                <a:schemeClr val="accent6">
                  <a:lumMod val="75000"/>
                </a:schemeClr>
              </a:solidFill>
            </a:rPr>
            <a:t>nemateriální</a:t>
          </a:r>
          <a:r>
            <a:rPr lang="en-GB" sz="1400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en-GB" sz="1400" dirty="0" err="1">
              <a:solidFill>
                <a:schemeClr val="accent6">
                  <a:lumMod val="75000"/>
                </a:schemeClr>
              </a:solidFill>
            </a:rPr>
            <a:t>podpora</a:t>
          </a:r>
          <a:endParaRPr lang="cs-CZ" sz="1400" dirty="0">
            <a:solidFill>
              <a:schemeClr val="accent6">
                <a:lumMod val="75000"/>
              </a:schemeClr>
            </a:solidFill>
          </a:endParaRPr>
        </a:p>
      </dgm:t>
    </dgm:pt>
    <dgm:pt modelId="{67C7D634-33B8-4AE2-BD26-534AD83C3C5E}" type="parTrans" cxnId="{B85A63B5-641B-4EB8-9CEB-3196BDBDEA90}">
      <dgm:prSet/>
      <dgm:spPr/>
      <dgm:t>
        <a:bodyPr/>
        <a:lstStyle/>
        <a:p>
          <a:endParaRPr lang="cs-CZ"/>
        </a:p>
      </dgm:t>
    </dgm:pt>
    <dgm:pt modelId="{2D32D6D8-EF03-45EC-A754-2C33A2CD9C13}" type="sibTrans" cxnId="{B85A63B5-641B-4EB8-9CEB-3196BDBDEA90}">
      <dgm:prSet/>
      <dgm:spPr/>
      <dgm:t>
        <a:bodyPr/>
        <a:lstStyle/>
        <a:p>
          <a:endParaRPr lang="cs-CZ"/>
        </a:p>
      </dgm:t>
    </dgm:pt>
    <dgm:pt modelId="{F2029E54-852F-40BD-AF88-F6D3F105360B}">
      <dgm:prSet phldrT="[Text]" custT="1"/>
      <dgm:spPr/>
      <dgm:t>
        <a:bodyPr/>
        <a:lstStyle/>
        <a:p>
          <a:r>
            <a:rPr lang="en-GB" sz="1400" dirty="0" err="1">
              <a:solidFill>
                <a:schemeClr val="accent6">
                  <a:lumMod val="75000"/>
                </a:schemeClr>
              </a:solidFill>
            </a:rPr>
            <a:t>Očekávání</a:t>
          </a:r>
          <a:r>
            <a:rPr lang="en-GB" sz="1400" dirty="0">
              <a:solidFill>
                <a:schemeClr val="accent6">
                  <a:lumMod val="75000"/>
                </a:schemeClr>
              </a:solidFill>
            </a:rPr>
            <a:t> &amp; </a:t>
          </a:r>
          <a:r>
            <a:rPr lang="en-GB" sz="1400" dirty="0" err="1">
              <a:solidFill>
                <a:schemeClr val="accent6">
                  <a:lumMod val="75000"/>
                </a:schemeClr>
              </a:solidFill>
            </a:rPr>
            <a:t>labeling</a:t>
          </a:r>
          <a:endParaRPr lang="cs-CZ" sz="1400" dirty="0">
            <a:solidFill>
              <a:schemeClr val="accent6">
                <a:lumMod val="75000"/>
              </a:schemeClr>
            </a:solidFill>
          </a:endParaRPr>
        </a:p>
      </dgm:t>
    </dgm:pt>
    <dgm:pt modelId="{502CE21D-CE71-4B04-8F88-AD4A73BB05DB}" type="parTrans" cxnId="{B90D5E22-E3F9-429C-8412-463D7601DDF5}">
      <dgm:prSet/>
      <dgm:spPr/>
      <dgm:t>
        <a:bodyPr/>
        <a:lstStyle/>
        <a:p>
          <a:endParaRPr lang="cs-CZ"/>
        </a:p>
      </dgm:t>
    </dgm:pt>
    <dgm:pt modelId="{E9219EA0-CE1F-4C3F-AA97-66545D337268}" type="sibTrans" cxnId="{B90D5E22-E3F9-429C-8412-463D7601DDF5}">
      <dgm:prSet/>
      <dgm:spPr/>
      <dgm:t>
        <a:bodyPr/>
        <a:lstStyle/>
        <a:p>
          <a:endParaRPr lang="cs-CZ"/>
        </a:p>
      </dgm:t>
    </dgm:pt>
    <dgm:pt modelId="{C9657CDD-477B-45CA-BF68-BC0299D83487}">
      <dgm:prSet phldrT="[Text]" custT="1"/>
      <dgm:spPr/>
      <dgm:t>
        <a:bodyPr/>
        <a:lstStyle/>
        <a:p>
          <a:r>
            <a:rPr lang="cs-CZ" sz="1400" noProof="0" dirty="0">
              <a:solidFill>
                <a:schemeClr val="accent6">
                  <a:lumMod val="75000"/>
                </a:schemeClr>
              </a:solidFill>
            </a:rPr>
            <a:t>Komunikace</a:t>
          </a:r>
          <a:r>
            <a:rPr lang="en-GB" sz="1400" dirty="0">
              <a:solidFill>
                <a:schemeClr val="accent6">
                  <a:lumMod val="75000"/>
                </a:schemeClr>
              </a:solidFill>
            </a:rPr>
            <a:t> a </a:t>
          </a:r>
          <a:r>
            <a:rPr lang="en-GB" sz="1400" dirty="0" err="1">
              <a:solidFill>
                <a:schemeClr val="accent6">
                  <a:lumMod val="75000"/>
                </a:schemeClr>
              </a:solidFill>
            </a:rPr>
            <a:t>vztahy</a:t>
          </a:r>
          <a:endParaRPr lang="cs-CZ" sz="1400" dirty="0">
            <a:solidFill>
              <a:schemeClr val="accent6">
                <a:lumMod val="75000"/>
              </a:schemeClr>
            </a:solidFill>
          </a:endParaRPr>
        </a:p>
      </dgm:t>
    </dgm:pt>
    <dgm:pt modelId="{B98D2610-9549-40B6-8846-E91A04947AA4}" type="parTrans" cxnId="{2BB38E4B-E7DF-4B7F-AEB9-7CB9D502E625}">
      <dgm:prSet/>
      <dgm:spPr/>
      <dgm:t>
        <a:bodyPr/>
        <a:lstStyle/>
        <a:p>
          <a:endParaRPr lang="cs-CZ"/>
        </a:p>
      </dgm:t>
    </dgm:pt>
    <dgm:pt modelId="{C57C5A14-88A5-4B3C-ACC5-15AFACEA3F59}" type="sibTrans" cxnId="{2BB38E4B-E7DF-4B7F-AEB9-7CB9D502E625}">
      <dgm:prSet/>
      <dgm:spPr/>
      <dgm:t>
        <a:bodyPr/>
        <a:lstStyle/>
        <a:p>
          <a:endParaRPr lang="cs-CZ"/>
        </a:p>
      </dgm:t>
    </dgm:pt>
    <dgm:pt modelId="{BE1127B8-68BA-42C1-ADB2-6E85E7C07127}" type="pres">
      <dgm:prSet presAssocID="{D17DCF1A-A33E-4AD5-B913-2DAF16260EC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AAA4E8D-C677-4E5B-883E-53C4F83D4527}" type="pres">
      <dgm:prSet presAssocID="{97BFD906-ADD5-4AF6-ABB5-C3097B4CD9E5}" presName="root" presStyleCnt="0"/>
      <dgm:spPr/>
    </dgm:pt>
    <dgm:pt modelId="{11510B1C-AEE7-4219-9040-F3DFE91D8ECE}" type="pres">
      <dgm:prSet presAssocID="{97BFD906-ADD5-4AF6-ABB5-C3097B4CD9E5}" presName="rootComposite" presStyleCnt="0"/>
      <dgm:spPr/>
    </dgm:pt>
    <dgm:pt modelId="{83DE6947-A173-44CF-B004-8C774E027CB3}" type="pres">
      <dgm:prSet presAssocID="{97BFD906-ADD5-4AF6-ABB5-C3097B4CD9E5}" presName="rootText" presStyleLbl="node1" presStyleIdx="0" presStyleCnt="4" custScaleX="154376" custScaleY="88953"/>
      <dgm:spPr/>
      <dgm:t>
        <a:bodyPr/>
        <a:lstStyle/>
        <a:p>
          <a:endParaRPr lang="cs-CZ"/>
        </a:p>
      </dgm:t>
    </dgm:pt>
    <dgm:pt modelId="{E005C0BE-68B6-4183-896A-362E75403CB3}" type="pres">
      <dgm:prSet presAssocID="{97BFD906-ADD5-4AF6-ABB5-C3097B4CD9E5}" presName="rootConnector" presStyleLbl="node1" presStyleIdx="0" presStyleCnt="4"/>
      <dgm:spPr/>
      <dgm:t>
        <a:bodyPr/>
        <a:lstStyle/>
        <a:p>
          <a:endParaRPr lang="cs-CZ"/>
        </a:p>
      </dgm:t>
    </dgm:pt>
    <dgm:pt modelId="{F12B631F-D96C-4001-BD95-7E75FFED10E5}" type="pres">
      <dgm:prSet presAssocID="{97BFD906-ADD5-4AF6-ABB5-C3097B4CD9E5}" presName="childShape" presStyleCnt="0"/>
      <dgm:spPr/>
    </dgm:pt>
    <dgm:pt modelId="{CF0876FC-C94F-4061-8657-4BAE2B6F963A}" type="pres">
      <dgm:prSet presAssocID="{A68BC3CB-1CDF-4735-913A-ED6DF5362AEE}" presName="Name13" presStyleLbl="parChTrans1D2" presStyleIdx="0" presStyleCnt="8"/>
      <dgm:spPr/>
      <dgm:t>
        <a:bodyPr/>
        <a:lstStyle/>
        <a:p>
          <a:endParaRPr lang="cs-CZ"/>
        </a:p>
      </dgm:t>
    </dgm:pt>
    <dgm:pt modelId="{0771DEB5-17C1-4A53-8108-D560B25EB6FC}" type="pres">
      <dgm:prSet presAssocID="{7AEBA59D-08C0-45A4-A612-D3519528A5E2}" presName="childText" presStyleLbl="bgAcc1" presStyleIdx="0" presStyleCnt="8" custLinFactNeighborX="14915" custLinFactNeighborY="4453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F08AC9-BD3D-4F56-94F2-49FD2434199B}" type="pres">
      <dgm:prSet presAssocID="{B367E281-805B-4904-9F44-C2194099338B}" presName="Name13" presStyleLbl="parChTrans1D2" presStyleIdx="1" presStyleCnt="8"/>
      <dgm:spPr/>
      <dgm:t>
        <a:bodyPr/>
        <a:lstStyle/>
        <a:p>
          <a:endParaRPr lang="cs-CZ"/>
        </a:p>
      </dgm:t>
    </dgm:pt>
    <dgm:pt modelId="{2DC01728-DF30-46EB-8ABC-78298D0FBDAF}" type="pres">
      <dgm:prSet presAssocID="{7CDACB76-A53C-4623-B160-D02BF6BF82C2}" presName="childText" presStyleLbl="bgAcc1" presStyleIdx="1" presStyleCnt="8" custLinFactNeighborX="14915" custLinFactNeighborY="3217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AC33A1-4F45-4A87-8A20-E5EED1E1A5A5}" type="pres">
      <dgm:prSet presAssocID="{FD7FBCEA-3834-455B-A447-D59C8957E929}" presName="root" presStyleCnt="0"/>
      <dgm:spPr/>
    </dgm:pt>
    <dgm:pt modelId="{E19A9120-8D62-4582-9FCB-889F55F6AB9E}" type="pres">
      <dgm:prSet presAssocID="{FD7FBCEA-3834-455B-A447-D59C8957E929}" presName="rootComposite" presStyleCnt="0"/>
      <dgm:spPr/>
    </dgm:pt>
    <dgm:pt modelId="{DC3DB7B5-4936-487F-87B8-4CA2C5354633}" type="pres">
      <dgm:prSet presAssocID="{FD7FBCEA-3834-455B-A447-D59C8957E929}" presName="rootText" presStyleLbl="node1" presStyleIdx="1" presStyleCnt="4" custScaleX="154376" custScaleY="88953"/>
      <dgm:spPr/>
      <dgm:t>
        <a:bodyPr/>
        <a:lstStyle/>
        <a:p>
          <a:endParaRPr lang="cs-CZ"/>
        </a:p>
      </dgm:t>
    </dgm:pt>
    <dgm:pt modelId="{8B7484E0-44BA-49D4-AC2C-C3CB162DB502}" type="pres">
      <dgm:prSet presAssocID="{FD7FBCEA-3834-455B-A447-D59C8957E929}" presName="rootConnector" presStyleLbl="node1" presStyleIdx="1" presStyleCnt="4"/>
      <dgm:spPr/>
      <dgm:t>
        <a:bodyPr/>
        <a:lstStyle/>
        <a:p>
          <a:endParaRPr lang="cs-CZ"/>
        </a:p>
      </dgm:t>
    </dgm:pt>
    <dgm:pt modelId="{DF79E708-11CE-4A00-9EAF-88CCA9BFE4C8}" type="pres">
      <dgm:prSet presAssocID="{FD7FBCEA-3834-455B-A447-D59C8957E929}" presName="childShape" presStyleCnt="0"/>
      <dgm:spPr/>
    </dgm:pt>
    <dgm:pt modelId="{BC259EF6-B25C-404A-AECF-61D9C894ECD7}" type="pres">
      <dgm:prSet presAssocID="{D10405E8-22FE-41F7-BDE5-8D397163009B}" presName="Name13" presStyleLbl="parChTrans1D2" presStyleIdx="2" presStyleCnt="8"/>
      <dgm:spPr/>
      <dgm:t>
        <a:bodyPr/>
        <a:lstStyle/>
        <a:p>
          <a:endParaRPr lang="cs-CZ"/>
        </a:p>
      </dgm:t>
    </dgm:pt>
    <dgm:pt modelId="{60B26EC9-944B-48C2-A1D2-E961351C7D00}" type="pres">
      <dgm:prSet presAssocID="{A2291860-098C-451D-B823-2A6EC57418A5}" presName="childText" presStyleLbl="bgAcc1" presStyleIdx="2" presStyleCnt="8" custLinFactNeighborX="14185" custLinFactNeighborY="3960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065F15-DAE5-4D69-B482-4D7FD34B9338}" type="pres">
      <dgm:prSet presAssocID="{8BCA69A8-14BE-4914-AA46-94807B8A533A}" presName="Name13" presStyleLbl="parChTrans1D2" presStyleIdx="3" presStyleCnt="8"/>
      <dgm:spPr/>
      <dgm:t>
        <a:bodyPr/>
        <a:lstStyle/>
        <a:p>
          <a:endParaRPr lang="cs-CZ"/>
        </a:p>
      </dgm:t>
    </dgm:pt>
    <dgm:pt modelId="{F14DAF47-FE4A-4B40-BE3A-8BDB23B4AC7A}" type="pres">
      <dgm:prSet presAssocID="{F6C34178-E1DD-4940-AEEF-479DA8AD21B7}" presName="childText" presStyleLbl="bgAcc1" presStyleIdx="3" presStyleCnt="8" custLinFactNeighborX="14185" custLinFactNeighborY="3960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657F8F-D8AF-48DE-AF2A-D0A97CD61069}" type="pres">
      <dgm:prSet presAssocID="{C0351B83-0BA5-4563-B666-38C92FBE3DF8}" presName="root" presStyleCnt="0"/>
      <dgm:spPr/>
    </dgm:pt>
    <dgm:pt modelId="{0C9D5DC6-E71D-43F4-9FD4-EEF1C06F9788}" type="pres">
      <dgm:prSet presAssocID="{C0351B83-0BA5-4563-B666-38C92FBE3DF8}" presName="rootComposite" presStyleCnt="0"/>
      <dgm:spPr/>
    </dgm:pt>
    <dgm:pt modelId="{11ECFAE5-4DFC-416E-9E3E-1BE43EDFA5D7}" type="pres">
      <dgm:prSet presAssocID="{C0351B83-0BA5-4563-B666-38C92FBE3DF8}" presName="rootText" presStyleLbl="node1" presStyleIdx="2" presStyleCnt="4" custScaleX="154376" custScaleY="88953"/>
      <dgm:spPr/>
      <dgm:t>
        <a:bodyPr/>
        <a:lstStyle/>
        <a:p>
          <a:endParaRPr lang="cs-CZ"/>
        </a:p>
      </dgm:t>
    </dgm:pt>
    <dgm:pt modelId="{1CBB46E4-99FF-40DA-85C0-DDD4E8E7C68C}" type="pres">
      <dgm:prSet presAssocID="{C0351B83-0BA5-4563-B666-38C92FBE3DF8}" presName="rootConnector" presStyleLbl="node1" presStyleIdx="2" presStyleCnt="4"/>
      <dgm:spPr/>
      <dgm:t>
        <a:bodyPr/>
        <a:lstStyle/>
        <a:p>
          <a:endParaRPr lang="cs-CZ"/>
        </a:p>
      </dgm:t>
    </dgm:pt>
    <dgm:pt modelId="{F2EE034C-5776-435D-AB30-4E59017300E6}" type="pres">
      <dgm:prSet presAssocID="{C0351B83-0BA5-4563-B666-38C92FBE3DF8}" presName="childShape" presStyleCnt="0"/>
      <dgm:spPr/>
    </dgm:pt>
    <dgm:pt modelId="{853DFF42-30CC-425F-8B92-1CA7BD91C862}" type="pres">
      <dgm:prSet presAssocID="{F323D272-D1E9-4CAA-8F66-25C68F753FE9}" presName="Name13" presStyleLbl="parChTrans1D2" presStyleIdx="4" presStyleCnt="8"/>
      <dgm:spPr/>
      <dgm:t>
        <a:bodyPr/>
        <a:lstStyle/>
        <a:p>
          <a:endParaRPr lang="cs-CZ"/>
        </a:p>
      </dgm:t>
    </dgm:pt>
    <dgm:pt modelId="{A02B2BCD-ECFD-4FC7-8A6F-8596B249E8F1}" type="pres">
      <dgm:prSet presAssocID="{0C2865A3-3A58-4EEE-96AD-F4CA5C575699}" presName="childText" presStyleLbl="bgAcc1" presStyleIdx="4" presStyleCnt="8" custLinFactNeighborX="14185" custLinFactNeighborY="3960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4A74BD-1A28-4037-A669-7CD0F751BDB8}" type="pres">
      <dgm:prSet presAssocID="{67C7D634-33B8-4AE2-BD26-534AD83C3C5E}" presName="Name13" presStyleLbl="parChTrans1D2" presStyleIdx="5" presStyleCnt="8"/>
      <dgm:spPr/>
      <dgm:t>
        <a:bodyPr/>
        <a:lstStyle/>
        <a:p>
          <a:endParaRPr lang="cs-CZ"/>
        </a:p>
      </dgm:t>
    </dgm:pt>
    <dgm:pt modelId="{71A3B3F6-0FD3-44A9-B11B-E99800D6D236}" type="pres">
      <dgm:prSet presAssocID="{E246A15D-9738-4CAE-BDF3-5CC4CCF54B55}" presName="childText" presStyleLbl="bgAcc1" presStyleIdx="5" presStyleCnt="8" custLinFactNeighborX="14185" custLinFactNeighborY="3960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CEB1F4-9C08-479C-A641-364EBA3A5845}" type="pres">
      <dgm:prSet presAssocID="{0E5082DF-366F-4687-9193-45AEF70B6145}" presName="root" presStyleCnt="0"/>
      <dgm:spPr/>
    </dgm:pt>
    <dgm:pt modelId="{9E326EB4-874E-4246-86EF-6FD3A7B889C2}" type="pres">
      <dgm:prSet presAssocID="{0E5082DF-366F-4687-9193-45AEF70B6145}" presName="rootComposite" presStyleCnt="0"/>
      <dgm:spPr/>
    </dgm:pt>
    <dgm:pt modelId="{AB715FEC-80F8-4E58-8BBF-80A5BF47920C}" type="pres">
      <dgm:prSet presAssocID="{0E5082DF-366F-4687-9193-45AEF70B6145}" presName="rootText" presStyleLbl="node1" presStyleIdx="3" presStyleCnt="4" custScaleX="154376" custScaleY="88953"/>
      <dgm:spPr/>
      <dgm:t>
        <a:bodyPr/>
        <a:lstStyle/>
        <a:p>
          <a:endParaRPr lang="cs-CZ"/>
        </a:p>
      </dgm:t>
    </dgm:pt>
    <dgm:pt modelId="{25C5E4FB-3417-470C-B070-FF6209A3EC28}" type="pres">
      <dgm:prSet presAssocID="{0E5082DF-366F-4687-9193-45AEF70B6145}" presName="rootConnector" presStyleLbl="node1" presStyleIdx="3" presStyleCnt="4"/>
      <dgm:spPr/>
      <dgm:t>
        <a:bodyPr/>
        <a:lstStyle/>
        <a:p>
          <a:endParaRPr lang="cs-CZ"/>
        </a:p>
      </dgm:t>
    </dgm:pt>
    <dgm:pt modelId="{4AEC2BCD-5574-4082-918C-CA0F5CA3B83D}" type="pres">
      <dgm:prSet presAssocID="{0E5082DF-366F-4687-9193-45AEF70B6145}" presName="childShape" presStyleCnt="0"/>
      <dgm:spPr/>
    </dgm:pt>
    <dgm:pt modelId="{6ADAB526-44D7-4946-8D9D-4059B1AFB551}" type="pres">
      <dgm:prSet presAssocID="{502CE21D-CE71-4B04-8F88-AD4A73BB05DB}" presName="Name13" presStyleLbl="parChTrans1D2" presStyleIdx="6" presStyleCnt="8"/>
      <dgm:spPr/>
      <dgm:t>
        <a:bodyPr/>
        <a:lstStyle/>
        <a:p>
          <a:endParaRPr lang="cs-CZ"/>
        </a:p>
      </dgm:t>
    </dgm:pt>
    <dgm:pt modelId="{9DFDC6FF-CF5E-451F-8ED1-90129DC3D3B3}" type="pres">
      <dgm:prSet presAssocID="{F2029E54-852F-40BD-AF88-F6D3F105360B}" presName="childText" presStyleLbl="bgAcc1" presStyleIdx="6" presStyleCnt="8" custLinFactNeighborX="14185" custLinFactNeighborY="3960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2137CD-6E2D-4AD7-B89F-0CE1A70A64B9}" type="pres">
      <dgm:prSet presAssocID="{B98D2610-9549-40B6-8846-E91A04947AA4}" presName="Name13" presStyleLbl="parChTrans1D2" presStyleIdx="7" presStyleCnt="8"/>
      <dgm:spPr/>
      <dgm:t>
        <a:bodyPr/>
        <a:lstStyle/>
        <a:p>
          <a:endParaRPr lang="cs-CZ"/>
        </a:p>
      </dgm:t>
    </dgm:pt>
    <dgm:pt modelId="{33AF2036-7011-46C8-B2FC-FADA164E47C3}" type="pres">
      <dgm:prSet presAssocID="{C9657CDD-477B-45CA-BF68-BC0299D83487}" presName="childText" presStyleLbl="bgAcc1" presStyleIdx="7" presStyleCnt="8" custLinFactNeighborX="14185" custLinFactNeighborY="3960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EDE6951-3715-40D8-B0CB-69A054B12DE1}" srcId="{FD7FBCEA-3834-455B-A447-D59C8957E929}" destId="{A2291860-098C-451D-B823-2A6EC57418A5}" srcOrd="0" destOrd="0" parTransId="{D10405E8-22FE-41F7-BDE5-8D397163009B}" sibTransId="{7D18C565-661D-4CDC-9281-6050C7469128}"/>
    <dgm:cxn modelId="{E7A3AA66-60E3-4BBE-9373-60CF70151936}" srcId="{FD7FBCEA-3834-455B-A447-D59C8957E929}" destId="{F6C34178-E1DD-4940-AEEF-479DA8AD21B7}" srcOrd="1" destOrd="0" parTransId="{8BCA69A8-14BE-4914-AA46-94807B8A533A}" sibTransId="{C1DDAE0E-1F2B-462C-B7C0-B1DED3BC80FC}"/>
    <dgm:cxn modelId="{8D2B6165-C647-4174-97C6-67C0EC9D66EC}" type="presOf" srcId="{D10405E8-22FE-41F7-BDE5-8D397163009B}" destId="{BC259EF6-B25C-404A-AECF-61D9C894ECD7}" srcOrd="0" destOrd="0" presId="urn:microsoft.com/office/officeart/2005/8/layout/hierarchy3"/>
    <dgm:cxn modelId="{8D0091B1-CB94-4AC0-AB12-F88687A6BC66}" type="presOf" srcId="{C0351B83-0BA5-4563-B666-38C92FBE3DF8}" destId="{11ECFAE5-4DFC-416E-9E3E-1BE43EDFA5D7}" srcOrd="0" destOrd="0" presId="urn:microsoft.com/office/officeart/2005/8/layout/hierarchy3"/>
    <dgm:cxn modelId="{11D8B57D-818A-4042-BE9C-F96E221CF4A5}" type="presOf" srcId="{FD7FBCEA-3834-455B-A447-D59C8957E929}" destId="{8B7484E0-44BA-49D4-AC2C-C3CB162DB502}" srcOrd="1" destOrd="0" presId="urn:microsoft.com/office/officeart/2005/8/layout/hierarchy3"/>
    <dgm:cxn modelId="{4C4A6422-2D51-49B4-9480-CB158C6352C1}" type="presOf" srcId="{B367E281-805B-4904-9F44-C2194099338B}" destId="{C1F08AC9-BD3D-4F56-94F2-49FD2434199B}" srcOrd="0" destOrd="0" presId="urn:microsoft.com/office/officeart/2005/8/layout/hierarchy3"/>
    <dgm:cxn modelId="{378EC496-810D-4D8F-9B97-625D2E33AC81}" type="presOf" srcId="{C0351B83-0BA5-4563-B666-38C92FBE3DF8}" destId="{1CBB46E4-99FF-40DA-85C0-DDD4E8E7C68C}" srcOrd="1" destOrd="0" presId="urn:microsoft.com/office/officeart/2005/8/layout/hierarchy3"/>
    <dgm:cxn modelId="{6204B801-8EB5-4C02-BE8D-B1BE3B8C36BB}" srcId="{97BFD906-ADD5-4AF6-ABB5-C3097B4CD9E5}" destId="{7CDACB76-A53C-4623-B160-D02BF6BF82C2}" srcOrd="1" destOrd="0" parTransId="{B367E281-805B-4904-9F44-C2194099338B}" sibTransId="{051CE6D1-5DBE-47D0-8919-8528746E89DA}"/>
    <dgm:cxn modelId="{27DFAC37-1D99-45A5-87E6-67F723F2DC4A}" type="presOf" srcId="{F2029E54-852F-40BD-AF88-F6D3F105360B}" destId="{9DFDC6FF-CF5E-451F-8ED1-90129DC3D3B3}" srcOrd="0" destOrd="0" presId="urn:microsoft.com/office/officeart/2005/8/layout/hierarchy3"/>
    <dgm:cxn modelId="{4E74D763-7AE4-40FC-883B-D5BEADECD692}" type="presOf" srcId="{E246A15D-9738-4CAE-BDF3-5CC4CCF54B55}" destId="{71A3B3F6-0FD3-44A9-B11B-E99800D6D236}" srcOrd="0" destOrd="0" presId="urn:microsoft.com/office/officeart/2005/8/layout/hierarchy3"/>
    <dgm:cxn modelId="{B7449D5F-4DC7-41E7-8A10-3B854A9A79D8}" srcId="{D17DCF1A-A33E-4AD5-B913-2DAF16260ECE}" destId="{FD7FBCEA-3834-455B-A447-D59C8957E929}" srcOrd="1" destOrd="0" parTransId="{E6D6B890-4925-46E7-9EF9-34E3274195B0}" sibTransId="{49A3FF32-D329-4C0A-A521-FEC6A66078B0}"/>
    <dgm:cxn modelId="{5AACF42D-D119-4C9B-95B1-CF19F34205CC}" srcId="{D17DCF1A-A33E-4AD5-B913-2DAF16260ECE}" destId="{97BFD906-ADD5-4AF6-ABB5-C3097B4CD9E5}" srcOrd="0" destOrd="0" parTransId="{F5F1D422-F120-4D12-8E84-B87AF1FBD80E}" sibTransId="{C48D7720-2F23-4944-97C9-822A9E13DAA0}"/>
    <dgm:cxn modelId="{04D2B232-440B-49E0-BC8C-79F2FB4AC8BF}" type="presOf" srcId="{0E5082DF-366F-4687-9193-45AEF70B6145}" destId="{AB715FEC-80F8-4E58-8BBF-80A5BF47920C}" srcOrd="0" destOrd="0" presId="urn:microsoft.com/office/officeart/2005/8/layout/hierarchy3"/>
    <dgm:cxn modelId="{6FDADF13-C4CF-4C65-B1E1-C8B4D2781418}" type="presOf" srcId="{FD7FBCEA-3834-455B-A447-D59C8957E929}" destId="{DC3DB7B5-4936-487F-87B8-4CA2C5354633}" srcOrd="0" destOrd="0" presId="urn:microsoft.com/office/officeart/2005/8/layout/hierarchy3"/>
    <dgm:cxn modelId="{35C06E4D-E1AA-432A-9111-4AC65F64342D}" type="presOf" srcId="{97BFD906-ADD5-4AF6-ABB5-C3097B4CD9E5}" destId="{E005C0BE-68B6-4183-896A-362E75403CB3}" srcOrd="1" destOrd="0" presId="urn:microsoft.com/office/officeart/2005/8/layout/hierarchy3"/>
    <dgm:cxn modelId="{2BB38E4B-E7DF-4B7F-AEB9-7CB9D502E625}" srcId="{0E5082DF-366F-4687-9193-45AEF70B6145}" destId="{C9657CDD-477B-45CA-BF68-BC0299D83487}" srcOrd="1" destOrd="0" parTransId="{B98D2610-9549-40B6-8846-E91A04947AA4}" sibTransId="{C57C5A14-88A5-4B3C-ACC5-15AFACEA3F59}"/>
    <dgm:cxn modelId="{A1ECD793-50F8-414D-8059-C3B62398803E}" type="presOf" srcId="{B98D2610-9549-40B6-8846-E91A04947AA4}" destId="{D82137CD-6E2D-4AD7-B89F-0CE1A70A64B9}" srcOrd="0" destOrd="0" presId="urn:microsoft.com/office/officeart/2005/8/layout/hierarchy3"/>
    <dgm:cxn modelId="{FA4184ED-8E31-43A2-9499-B71E405A4229}" type="presOf" srcId="{7AEBA59D-08C0-45A4-A612-D3519528A5E2}" destId="{0771DEB5-17C1-4A53-8108-D560B25EB6FC}" srcOrd="0" destOrd="0" presId="urn:microsoft.com/office/officeart/2005/8/layout/hierarchy3"/>
    <dgm:cxn modelId="{CA5C8DE9-56E7-43C0-930B-AF1BBEA21C69}" type="presOf" srcId="{A68BC3CB-1CDF-4735-913A-ED6DF5362AEE}" destId="{CF0876FC-C94F-4061-8657-4BAE2B6F963A}" srcOrd="0" destOrd="0" presId="urn:microsoft.com/office/officeart/2005/8/layout/hierarchy3"/>
    <dgm:cxn modelId="{FEDDFA75-5579-4BFF-BAC2-8220B099DF67}" type="presOf" srcId="{D17DCF1A-A33E-4AD5-B913-2DAF16260ECE}" destId="{BE1127B8-68BA-42C1-ADB2-6E85E7C07127}" srcOrd="0" destOrd="0" presId="urn:microsoft.com/office/officeart/2005/8/layout/hierarchy3"/>
    <dgm:cxn modelId="{CD7F1DC8-FC0E-4833-8D4E-ACBDAE163FD1}" type="presOf" srcId="{97BFD906-ADD5-4AF6-ABB5-C3097B4CD9E5}" destId="{83DE6947-A173-44CF-B004-8C774E027CB3}" srcOrd="0" destOrd="0" presId="urn:microsoft.com/office/officeart/2005/8/layout/hierarchy3"/>
    <dgm:cxn modelId="{24348BE1-5D30-44E1-8E5E-5D6C2BA31B0C}" srcId="{C0351B83-0BA5-4563-B666-38C92FBE3DF8}" destId="{0C2865A3-3A58-4EEE-96AD-F4CA5C575699}" srcOrd="0" destOrd="0" parTransId="{F323D272-D1E9-4CAA-8F66-25C68F753FE9}" sibTransId="{0B00B371-95E5-4917-9B33-408157A77410}"/>
    <dgm:cxn modelId="{6870DE42-D274-4BB2-8B6B-33949217BA1C}" type="presOf" srcId="{0E5082DF-366F-4687-9193-45AEF70B6145}" destId="{25C5E4FB-3417-470C-B070-FF6209A3EC28}" srcOrd="1" destOrd="0" presId="urn:microsoft.com/office/officeart/2005/8/layout/hierarchy3"/>
    <dgm:cxn modelId="{769BB7FF-044E-4A63-876A-DC3FBE3138B5}" type="presOf" srcId="{C9657CDD-477B-45CA-BF68-BC0299D83487}" destId="{33AF2036-7011-46C8-B2FC-FADA164E47C3}" srcOrd="0" destOrd="0" presId="urn:microsoft.com/office/officeart/2005/8/layout/hierarchy3"/>
    <dgm:cxn modelId="{421BAAA2-4E54-47B0-AD90-28E5A97CB2BE}" type="presOf" srcId="{F6C34178-E1DD-4940-AEEF-479DA8AD21B7}" destId="{F14DAF47-FE4A-4B40-BE3A-8BDB23B4AC7A}" srcOrd="0" destOrd="0" presId="urn:microsoft.com/office/officeart/2005/8/layout/hierarchy3"/>
    <dgm:cxn modelId="{E35BCEC6-F4BA-4FE7-845C-C276BED05A7A}" type="presOf" srcId="{F323D272-D1E9-4CAA-8F66-25C68F753FE9}" destId="{853DFF42-30CC-425F-8B92-1CA7BD91C862}" srcOrd="0" destOrd="0" presId="urn:microsoft.com/office/officeart/2005/8/layout/hierarchy3"/>
    <dgm:cxn modelId="{B90D5E22-E3F9-429C-8412-463D7601DDF5}" srcId="{0E5082DF-366F-4687-9193-45AEF70B6145}" destId="{F2029E54-852F-40BD-AF88-F6D3F105360B}" srcOrd="0" destOrd="0" parTransId="{502CE21D-CE71-4B04-8F88-AD4A73BB05DB}" sibTransId="{E9219EA0-CE1F-4C3F-AA97-66545D337268}"/>
    <dgm:cxn modelId="{2387C0DD-42A0-4959-AADD-936EBED8E32D}" srcId="{D17DCF1A-A33E-4AD5-B913-2DAF16260ECE}" destId="{0E5082DF-366F-4687-9193-45AEF70B6145}" srcOrd="3" destOrd="0" parTransId="{80FA09CC-1625-4357-9498-245345C7F865}" sibTransId="{4E83E66C-249A-4DFE-BB3A-F47B9A3B2513}"/>
    <dgm:cxn modelId="{2230599B-000B-4BB9-8FCF-757B10FB084A}" type="presOf" srcId="{67C7D634-33B8-4AE2-BD26-534AD83C3C5E}" destId="{1E4A74BD-1A28-4037-A669-7CD0F751BDB8}" srcOrd="0" destOrd="0" presId="urn:microsoft.com/office/officeart/2005/8/layout/hierarchy3"/>
    <dgm:cxn modelId="{0FBD5164-47F2-4F20-BCA2-BC0EBAFD9985}" type="presOf" srcId="{502CE21D-CE71-4B04-8F88-AD4A73BB05DB}" destId="{6ADAB526-44D7-4946-8D9D-4059B1AFB551}" srcOrd="0" destOrd="0" presId="urn:microsoft.com/office/officeart/2005/8/layout/hierarchy3"/>
    <dgm:cxn modelId="{B85A63B5-641B-4EB8-9CEB-3196BDBDEA90}" srcId="{C0351B83-0BA5-4563-B666-38C92FBE3DF8}" destId="{E246A15D-9738-4CAE-BDF3-5CC4CCF54B55}" srcOrd="1" destOrd="0" parTransId="{67C7D634-33B8-4AE2-BD26-534AD83C3C5E}" sibTransId="{2D32D6D8-EF03-45EC-A754-2C33A2CD9C13}"/>
    <dgm:cxn modelId="{654734D6-74DE-4E53-A66E-28A991FA2E18}" type="presOf" srcId="{A2291860-098C-451D-B823-2A6EC57418A5}" destId="{60B26EC9-944B-48C2-A1D2-E961351C7D00}" srcOrd="0" destOrd="0" presId="urn:microsoft.com/office/officeart/2005/8/layout/hierarchy3"/>
    <dgm:cxn modelId="{C5FA2CD8-6B5B-471E-8B28-8C68F78D3279}" srcId="{97BFD906-ADD5-4AF6-ABB5-C3097B4CD9E5}" destId="{7AEBA59D-08C0-45A4-A612-D3519528A5E2}" srcOrd="0" destOrd="0" parTransId="{A68BC3CB-1CDF-4735-913A-ED6DF5362AEE}" sibTransId="{64B41A4C-76FB-4D33-92F9-7DA262C5CBE8}"/>
    <dgm:cxn modelId="{F4DAE365-2631-4829-88DE-DA564DC68923}" type="presOf" srcId="{7CDACB76-A53C-4623-B160-D02BF6BF82C2}" destId="{2DC01728-DF30-46EB-8ABC-78298D0FBDAF}" srcOrd="0" destOrd="0" presId="urn:microsoft.com/office/officeart/2005/8/layout/hierarchy3"/>
    <dgm:cxn modelId="{3D9AA969-8126-4DDA-ADD6-7E611D4B95CC}" srcId="{D17DCF1A-A33E-4AD5-B913-2DAF16260ECE}" destId="{C0351B83-0BA5-4563-B666-38C92FBE3DF8}" srcOrd="2" destOrd="0" parTransId="{0D10375B-2329-46D9-8391-091F51436D95}" sibTransId="{506B55EF-AA2F-4770-9B3A-59E879369108}"/>
    <dgm:cxn modelId="{D697EDE1-B756-463B-8697-392C272E5BA1}" type="presOf" srcId="{0C2865A3-3A58-4EEE-96AD-F4CA5C575699}" destId="{A02B2BCD-ECFD-4FC7-8A6F-8596B249E8F1}" srcOrd="0" destOrd="0" presId="urn:microsoft.com/office/officeart/2005/8/layout/hierarchy3"/>
    <dgm:cxn modelId="{C55F6CDA-9F31-4126-A02B-D75573798AC4}" type="presOf" srcId="{8BCA69A8-14BE-4914-AA46-94807B8A533A}" destId="{8D065F15-DAE5-4D69-B482-4D7FD34B9338}" srcOrd="0" destOrd="0" presId="urn:microsoft.com/office/officeart/2005/8/layout/hierarchy3"/>
    <dgm:cxn modelId="{9D9D00D3-69ED-4EF1-A87A-208EC873EA69}" type="presParOf" srcId="{BE1127B8-68BA-42C1-ADB2-6E85E7C07127}" destId="{CAAA4E8D-C677-4E5B-883E-53C4F83D4527}" srcOrd="0" destOrd="0" presId="urn:microsoft.com/office/officeart/2005/8/layout/hierarchy3"/>
    <dgm:cxn modelId="{3A743C18-E73B-4F1C-8425-1E58643E08D0}" type="presParOf" srcId="{CAAA4E8D-C677-4E5B-883E-53C4F83D4527}" destId="{11510B1C-AEE7-4219-9040-F3DFE91D8ECE}" srcOrd="0" destOrd="0" presId="urn:microsoft.com/office/officeart/2005/8/layout/hierarchy3"/>
    <dgm:cxn modelId="{CFC203ED-AE90-44C7-AF31-8F011BFB5EE8}" type="presParOf" srcId="{11510B1C-AEE7-4219-9040-F3DFE91D8ECE}" destId="{83DE6947-A173-44CF-B004-8C774E027CB3}" srcOrd="0" destOrd="0" presId="urn:microsoft.com/office/officeart/2005/8/layout/hierarchy3"/>
    <dgm:cxn modelId="{CF9D1522-9333-4184-BF17-0DD2620CD657}" type="presParOf" srcId="{11510B1C-AEE7-4219-9040-F3DFE91D8ECE}" destId="{E005C0BE-68B6-4183-896A-362E75403CB3}" srcOrd="1" destOrd="0" presId="urn:microsoft.com/office/officeart/2005/8/layout/hierarchy3"/>
    <dgm:cxn modelId="{70717E9C-4650-4D72-8E81-91727E09CCAF}" type="presParOf" srcId="{CAAA4E8D-C677-4E5B-883E-53C4F83D4527}" destId="{F12B631F-D96C-4001-BD95-7E75FFED10E5}" srcOrd="1" destOrd="0" presId="urn:microsoft.com/office/officeart/2005/8/layout/hierarchy3"/>
    <dgm:cxn modelId="{0823DABE-6F7A-46F9-8827-C8F85A264F41}" type="presParOf" srcId="{F12B631F-D96C-4001-BD95-7E75FFED10E5}" destId="{CF0876FC-C94F-4061-8657-4BAE2B6F963A}" srcOrd="0" destOrd="0" presId="urn:microsoft.com/office/officeart/2005/8/layout/hierarchy3"/>
    <dgm:cxn modelId="{F14BFEF3-86C8-4B29-9CE4-3808C65CA779}" type="presParOf" srcId="{F12B631F-D96C-4001-BD95-7E75FFED10E5}" destId="{0771DEB5-17C1-4A53-8108-D560B25EB6FC}" srcOrd="1" destOrd="0" presId="urn:microsoft.com/office/officeart/2005/8/layout/hierarchy3"/>
    <dgm:cxn modelId="{E639537D-AEC5-4338-BD4C-6433859DE8FE}" type="presParOf" srcId="{F12B631F-D96C-4001-BD95-7E75FFED10E5}" destId="{C1F08AC9-BD3D-4F56-94F2-49FD2434199B}" srcOrd="2" destOrd="0" presId="urn:microsoft.com/office/officeart/2005/8/layout/hierarchy3"/>
    <dgm:cxn modelId="{84545566-B9B1-4FCE-A2AF-C537577A6A57}" type="presParOf" srcId="{F12B631F-D96C-4001-BD95-7E75FFED10E5}" destId="{2DC01728-DF30-46EB-8ABC-78298D0FBDAF}" srcOrd="3" destOrd="0" presId="urn:microsoft.com/office/officeart/2005/8/layout/hierarchy3"/>
    <dgm:cxn modelId="{2ACD240A-F0B8-46DA-9446-C8D93718DAEA}" type="presParOf" srcId="{BE1127B8-68BA-42C1-ADB2-6E85E7C07127}" destId="{C2AC33A1-4F45-4A87-8A20-E5EED1E1A5A5}" srcOrd="1" destOrd="0" presId="urn:microsoft.com/office/officeart/2005/8/layout/hierarchy3"/>
    <dgm:cxn modelId="{4979193E-CD8B-4EE1-8D9A-4749D7FF8DA3}" type="presParOf" srcId="{C2AC33A1-4F45-4A87-8A20-E5EED1E1A5A5}" destId="{E19A9120-8D62-4582-9FCB-889F55F6AB9E}" srcOrd="0" destOrd="0" presId="urn:microsoft.com/office/officeart/2005/8/layout/hierarchy3"/>
    <dgm:cxn modelId="{6FBA2AEE-9BBA-430C-957A-40F6507C30EC}" type="presParOf" srcId="{E19A9120-8D62-4582-9FCB-889F55F6AB9E}" destId="{DC3DB7B5-4936-487F-87B8-4CA2C5354633}" srcOrd="0" destOrd="0" presId="urn:microsoft.com/office/officeart/2005/8/layout/hierarchy3"/>
    <dgm:cxn modelId="{6B780030-812A-41C0-9BED-3E7A4FD83075}" type="presParOf" srcId="{E19A9120-8D62-4582-9FCB-889F55F6AB9E}" destId="{8B7484E0-44BA-49D4-AC2C-C3CB162DB502}" srcOrd="1" destOrd="0" presId="urn:microsoft.com/office/officeart/2005/8/layout/hierarchy3"/>
    <dgm:cxn modelId="{6068CA47-1D61-465E-96B3-217C6CC54833}" type="presParOf" srcId="{C2AC33A1-4F45-4A87-8A20-E5EED1E1A5A5}" destId="{DF79E708-11CE-4A00-9EAF-88CCA9BFE4C8}" srcOrd="1" destOrd="0" presId="urn:microsoft.com/office/officeart/2005/8/layout/hierarchy3"/>
    <dgm:cxn modelId="{285BA82D-C8D3-444A-8F91-D57E15838ED4}" type="presParOf" srcId="{DF79E708-11CE-4A00-9EAF-88CCA9BFE4C8}" destId="{BC259EF6-B25C-404A-AECF-61D9C894ECD7}" srcOrd="0" destOrd="0" presId="urn:microsoft.com/office/officeart/2005/8/layout/hierarchy3"/>
    <dgm:cxn modelId="{E90A4A89-A76F-4215-B1FD-CED18043DF93}" type="presParOf" srcId="{DF79E708-11CE-4A00-9EAF-88CCA9BFE4C8}" destId="{60B26EC9-944B-48C2-A1D2-E961351C7D00}" srcOrd="1" destOrd="0" presId="urn:microsoft.com/office/officeart/2005/8/layout/hierarchy3"/>
    <dgm:cxn modelId="{B02BC9C9-26AC-4D81-A2D2-26731DD0836B}" type="presParOf" srcId="{DF79E708-11CE-4A00-9EAF-88CCA9BFE4C8}" destId="{8D065F15-DAE5-4D69-B482-4D7FD34B9338}" srcOrd="2" destOrd="0" presId="urn:microsoft.com/office/officeart/2005/8/layout/hierarchy3"/>
    <dgm:cxn modelId="{8A54A7FC-9D4A-4058-8A1E-D9985A4D35F4}" type="presParOf" srcId="{DF79E708-11CE-4A00-9EAF-88CCA9BFE4C8}" destId="{F14DAF47-FE4A-4B40-BE3A-8BDB23B4AC7A}" srcOrd="3" destOrd="0" presId="urn:microsoft.com/office/officeart/2005/8/layout/hierarchy3"/>
    <dgm:cxn modelId="{A86FED03-D587-4326-99B3-A95883904C00}" type="presParOf" srcId="{BE1127B8-68BA-42C1-ADB2-6E85E7C07127}" destId="{82657F8F-D8AF-48DE-AF2A-D0A97CD61069}" srcOrd="2" destOrd="0" presId="urn:microsoft.com/office/officeart/2005/8/layout/hierarchy3"/>
    <dgm:cxn modelId="{50224C7A-C3E1-4F1E-B628-750D2CDEB38C}" type="presParOf" srcId="{82657F8F-D8AF-48DE-AF2A-D0A97CD61069}" destId="{0C9D5DC6-E71D-43F4-9FD4-EEF1C06F9788}" srcOrd="0" destOrd="0" presId="urn:microsoft.com/office/officeart/2005/8/layout/hierarchy3"/>
    <dgm:cxn modelId="{0DDEBB44-E7C0-4752-B66B-C994E37ECE8B}" type="presParOf" srcId="{0C9D5DC6-E71D-43F4-9FD4-EEF1C06F9788}" destId="{11ECFAE5-4DFC-416E-9E3E-1BE43EDFA5D7}" srcOrd="0" destOrd="0" presId="urn:microsoft.com/office/officeart/2005/8/layout/hierarchy3"/>
    <dgm:cxn modelId="{82E1EEC9-1497-45A1-B510-9288B74440BC}" type="presParOf" srcId="{0C9D5DC6-E71D-43F4-9FD4-EEF1C06F9788}" destId="{1CBB46E4-99FF-40DA-85C0-DDD4E8E7C68C}" srcOrd="1" destOrd="0" presId="urn:microsoft.com/office/officeart/2005/8/layout/hierarchy3"/>
    <dgm:cxn modelId="{FC9DB65C-A8AB-456B-BBBF-77DBE136ADE3}" type="presParOf" srcId="{82657F8F-D8AF-48DE-AF2A-D0A97CD61069}" destId="{F2EE034C-5776-435D-AB30-4E59017300E6}" srcOrd="1" destOrd="0" presId="urn:microsoft.com/office/officeart/2005/8/layout/hierarchy3"/>
    <dgm:cxn modelId="{57B691EB-E087-4449-8AEC-CA79AE21E9DB}" type="presParOf" srcId="{F2EE034C-5776-435D-AB30-4E59017300E6}" destId="{853DFF42-30CC-425F-8B92-1CA7BD91C862}" srcOrd="0" destOrd="0" presId="urn:microsoft.com/office/officeart/2005/8/layout/hierarchy3"/>
    <dgm:cxn modelId="{D6E5E52C-92D1-4D4D-83A2-269886474337}" type="presParOf" srcId="{F2EE034C-5776-435D-AB30-4E59017300E6}" destId="{A02B2BCD-ECFD-4FC7-8A6F-8596B249E8F1}" srcOrd="1" destOrd="0" presId="urn:microsoft.com/office/officeart/2005/8/layout/hierarchy3"/>
    <dgm:cxn modelId="{E7F21633-B566-4403-9A1A-DC275CE077E8}" type="presParOf" srcId="{F2EE034C-5776-435D-AB30-4E59017300E6}" destId="{1E4A74BD-1A28-4037-A669-7CD0F751BDB8}" srcOrd="2" destOrd="0" presId="urn:microsoft.com/office/officeart/2005/8/layout/hierarchy3"/>
    <dgm:cxn modelId="{816FB1C6-052C-4B45-9DE6-94AF9847267E}" type="presParOf" srcId="{F2EE034C-5776-435D-AB30-4E59017300E6}" destId="{71A3B3F6-0FD3-44A9-B11B-E99800D6D236}" srcOrd="3" destOrd="0" presId="urn:microsoft.com/office/officeart/2005/8/layout/hierarchy3"/>
    <dgm:cxn modelId="{2B4F6318-2276-4BAA-B842-62B0698FD7E3}" type="presParOf" srcId="{BE1127B8-68BA-42C1-ADB2-6E85E7C07127}" destId="{B7CEB1F4-9C08-479C-A641-364EBA3A5845}" srcOrd="3" destOrd="0" presId="urn:microsoft.com/office/officeart/2005/8/layout/hierarchy3"/>
    <dgm:cxn modelId="{608AC03F-652C-4380-B389-AEAD74801BA4}" type="presParOf" srcId="{B7CEB1F4-9C08-479C-A641-364EBA3A5845}" destId="{9E326EB4-874E-4246-86EF-6FD3A7B889C2}" srcOrd="0" destOrd="0" presId="urn:microsoft.com/office/officeart/2005/8/layout/hierarchy3"/>
    <dgm:cxn modelId="{DD855A60-1CCC-4CF1-92B1-D1AAF2660AC5}" type="presParOf" srcId="{9E326EB4-874E-4246-86EF-6FD3A7B889C2}" destId="{AB715FEC-80F8-4E58-8BBF-80A5BF47920C}" srcOrd="0" destOrd="0" presId="urn:microsoft.com/office/officeart/2005/8/layout/hierarchy3"/>
    <dgm:cxn modelId="{CFBF4787-34C6-49B5-AAB1-E3AC87DD18B5}" type="presParOf" srcId="{9E326EB4-874E-4246-86EF-6FD3A7B889C2}" destId="{25C5E4FB-3417-470C-B070-FF6209A3EC28}" srcOrd="1" destOrd="0" presId="urn:microsoft.com/office/officeart/2005/8/layout/hierarchy3"/>
    <dgm:cxn modelId="{AE3EB192-0C29-47CD-9001-A4C7C6A41828}" type="presParOf" srcId="{B7CEB1F4-9C08-479C-A641-364EBA3A5845}" destId="{4AEC2BCD-5574-4082-918C-CA0F5CA3B83D}" srcOrd="1" destOrd="0" presId="urn:microsoft.com/office/officeart/2005/8/layout/hierarchy3"/>
    <dgm:cxn modelId="{569EBD9D-17F2-45AF-B7A7-E92009CC8F7F}" type="presParOf" srcId="{4AEC2BCD-5574-4082-918C-CA0F5CA3B83D}" destId="{6ADAB526-44D7-4946-8D9D-4059B1AFB551}" srcOrd="0" destOrd="0" presId="urn:microsoft.com/office/officeart/2005/8/layout/hierarchy3"/>
    <dgm:cxn modelId="{30589383-A940-4A75-960F-BE83BE4C71B4}" type="presParOf" srcId="{4AEC2BCD-5574-4082-918C-CA0F5CA3B83D}" destId="{9DFDC6FF-CF5E-451F-8ED1-90129DC3D3B3}" srcOrd="1" destOrd="0" presId="urn:microsoft.com/office/officeart/2005/8/layout/hierarchy3"/>
    <dgm:cxn modelId="{9103C2AD-A804-44AF-B546-BF5097C826CB}" type="presParOf" srcId="{4AEC2BCD-5574-4082-918C-CA0F5CA3B83D}" destId="{D82137CD-6E2D-4AD7-B89F-0CE1A70A64B9}" srcOrd="2" destOrd="0" presId="urn:microsoft.com/office/officeart/2005/8/layout/hierarchy3"/>
    <dgm:cxn modelId="{07F03F57-8D39-4061-91B0-052009ADA639}" type="presParOf" srcId="{4AEC2BCD-5574-4082-918C-CA0F5CA3B83D}" destId="{33AF2036-7011-46C8-B2FC-FADA164E47C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239C0F-AD1A-402D-A01F-3A3533E663FB}" type="doc">
      <dgm:prSet loTypeId="urn:microsoft.com/office/officeart/2005/8/layout/hierarchy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BC1B3724-385F-474C-83C8-FB2555E39D43}">
      <dgm:prSet phldrT="[Text]"/>
      <dgm:spPr/>
      <dgm:t>
        <a:bodyPr/>
        <a:lstStyle/>
        <a:p>
          <a:r>
            <a:rPr lang="en-GB" dirty="0"/>
            <a:t>UCHAZEČI</a:t>
          </a:r>
          <a:endParaRPr lang="cs-CZ" dirty="0"/>
        </a:p>
      </dgm:t>
    </dgm:pt>
    <dgm:pt modelId="{9652017A-7B9D-4871-8747-4CCB3C2A8DE5}" type="parTrans" cxnId="{AD076D15-DFBE-43E5-ACCC-1F7C79A0C719}">
      <dgm:prSet/>
      <dgm:spPr/>
      <dgm:t>
        <a:bodyPr/>
        <a:lstStyle/>
        <a:p>
          <a:endParaRPr lang="cs-CZ"/>
        </a:p>
      </dgm:t>
    </dgm:pt>
    <dgm:pt modelId="{D4376702-FB3E-4802-A88A-11C4ECAA58DE}" type="sibTrans" cxnId="{AD076D15-DFBE-43E5-ACCC-1F7C79A0C719}">
      <dgm:prSet/>
      <dgm:spPr/>
      <dgm:t>
        <a:bodyPr/>
        <a:lstStyle/>
        <a:p>
          <a:endParaRPr lang="cs-CZ"/>
        </a:p>
      </dgm:t>
    </dgm:pt>
    <dgm:pt modelId="{61CE588E-8FE8-457C-BCE5-4276B74DBDC8}">
      <dgm:prSet phldrT="[Text]"/>
      <dgm:spPr/>
      <dgm:t>
        <a:bodyPr/>
        <a:lstStyle/>
        <a:p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Přilákat</a:t>
          </a:r>
          <a:r>
            <a:rPr lang="en-GB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nejvhodnější</a:t>
          </a:r>
          <a:endParaRPr lang="cs-CZ" dirty="0">
            <a:solidFill>
              <a:schemeClr val="accent2">
                <a:lumMod val="75000"/>
              </a:schemeClr>
            </a:solidFill>
          </a:endParaRPr>
        </a:p>
      </dgm:t>
    </dgm:pt>
    <dgm:pt modelId="{9964EE83-EB4B-4380-ABB4-8EF1958F8E3A}" type="parTrans" cxnId="{7EEF350B-83B6-409B-BF08-EAAAC8159875}">
      <dgm:prSet/>
      <dgm:spPr/>
      <dgm:t>
        <a:bodyPr/>
        <a:lstStyle/>
        <a:p>
          <a:endParaRPr lang="cs-CZ"/>
        </a:p>
      </dgm:t>
    </dgm:pt>
    <dgm:pt modelId="{9C5E00F6-F5E8-48F0-B9B9-33E9B49DD757}" type="sibTrans" cxnId="{7EEF350B-83B6-409B-BF08-EAAAC8159875}">
      <dgm:prSet/>
      <dgm:spPr/>
      <dgm:t>
        <a:bodyPr/>
        <a:lstStyle/>
        <a:p>
          <a:endParaRPr lang="cs-CZ"/>
        </a:p>
      </dgm:t>
    </dgm:pt>
    <dgm:pt modelId="{F140BC05-C812-46D5-B23D-38A105FF5A5C}">
      <dgm:prSet phldrT="[Text]"/>
      <dgm:spPr/>
      <dgm:t>
        <a:bodyPr/>
        <a:lstStyle/>
        <a:p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Vybrat</a:t>
          </a:r>
          <a:r>
            <a:rPr lang="en-GB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nejvhodnější</a:t>
          </a:r>
          <a:endParaRPr lang="cs-CZ" dirty="0">
            <a:solidFill>
              <a:schemeClr val="accent2">
                <a:lumMod val="75000"/>
              </a:schemeClr>
            </a:solidFill>
          </a:endParaRPr>
        </a:p>
      </dgm:t>
    </dgm:pt>
    <dgm:pt modelId="{AAA8A5EC-1777-4484-B592-59E8F72846BD}" type="parTrans" cxnId="{576B6D0D-0F85-4AC4-BCA1-20EAF3B7BC0A}">
      <dgm:prSet/>
      <dgm:spPr/>
      <dgm:t>
        <a:bodyPr/>
        <a:lstStyle/>
        <a:p>
          <a:endParaRPr lang="cs-CZ"/>
        </a:p>
      </dgm:t>
    </dgm:pt>
    <dgm:pt modelId="{7A5398EC-406C-4380-A058-143B85C9B43D}" type="sibTrans" cxnId="{576B6D0D-0F85-4AC4-BCA1-20EAF3B7BC0A}">
      <dgm:prSet/>
      <dgm:spPr/>
      <dgm:t>
        <a:bodyPr/>
        <a:lstStyle/>
        <a:p>
          <a:endParaRPr lang="cs-CZ"/>
        </a:p>
      </dgm:t>
    </dgm:pt>
    <dgm:pt modelId="{30061A9A-1E43-4AE0-83CB-977589B5B8A5}">
      <dgm:prSet phldrT="[Text]"/>
      <dgm:spPr/>
      <dgm:t>
        <a:bodyPr/>
        <a:lstStyle/>
        <a:p>
          <a:r>
            <a:rPr lang="en-GB" dirty="0"/>
            <a:t>STUDENTI</a:t>
          </a:r>
          <a:endParaRPr lang="cs-CZ" dirty="0"/>
        </a:p>
      </dgm:t>
    </dgm:pt>
    <dgm:pt modelId="{9ACBDD88-79F7-489E-98CB-BD56997F908E}" type="parTrans" cxnId="{3A0B4767-9BCA-4BD2-87BB-1592214E0AD3}">
      <dgm:prSet/>
      <dgm:spPr/>
      <dgm:t>
        <a:bodyPr/>
        <a:lstStyle/>
        <a:p>
          <a:endParaRPr lang="cs-CZ"/>
        </a:p>
      </dgm:t>
    </dgm:pt>
    <dgm:pt modelId="{07D03B6A-B3FF-4A6B-AAEE-0FB0AA387E18}" type="sibTrans" cxnId="{3A0B4767-9BCA-4BD2-87BB-1592214E0AD3}">
      <dgm:prSet/>
      <dgm:spPr/>
      <dgm:t>
        <a:bodyPr/>
        <a:lstStyle/>
        <a:p>
          <a:endParaRPr lang="cs-CZ"/>
        </a:p>
      </dgm:t>
    </dgm:pt>
    <dgm:pt modelId="{5A0ECCA4-EEB0-4893-B2D5-26324C1A7C95}">
      <dgm:prSet phldrT="[Text]"/>
      <dgm:spPr/>
      <dgm:t>
        <a:bodyPr/>
        <a:lstStyle/>
        <a:p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Motivovat</a:t>
          </a:r>
          <a:r>
            <a:rPr lang="en-GB" dirty="0">
              <a:solidFill>
                <a:schemeClr val="accent2">
                  <a:lumMod val="75000"/>
                </a:schemeClr>
              </a:solidFill>
            </a:rPr>
            <a:t> a </a:t>
          </a:r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integrovat</a:t>
          </a:r>
          <a:endParaRPr lang="cs-CZ" dirty="0">
            <a:solidFill>
              <a:schemeClr val="accent2">
                <a:lumMod val="75000"/>
              </a:schemeClr>
            </a:solidFill>
          </a:endParaRPr>
        </a:p>
      </dgm:t>
    </dgm:pt>
    <dgm:pt modelId="{7E550B22-FDA2-44D8-BC30-762A7D90DD25}" type="parTrans" cxnId="{85A2E42A-8249-491F-A634-CFD8E8C8BC45}">
      <dgm:prSet/>
      <dgm:spPr/>
      <dgm:t>
        <a:bodyPr/>
        <a:lstStyle/>
        <a:p>
          <a:endParaRPr lang="cs-CZ"/>
        </a:p>
      </dgm:t>
    </dgm:pt>
    <dgm:pt modelId="{8828464C-3ACD-4C9E-8A4C-BF6F0B773EF3}" type="sibTrans" cxnId="{85A2E42A-8249-491F-A634-CFD8E8C8BC45}">
      <dgm:prSet/>
      <dgm:spPr/>
      <dgm:t>
        <a:bodyPr/>
        <a:lstStyle/>
        <a:p>
          <a:endParaRPr lang="cs-CZ"/>
        </a:p>
      </dgm:t>
    </dgm:pt>
    <dgm:pt modelId="{C6F3868B-C08C-49F1-99C0-16FF5F52CE3A}">
      <dgm:prSet phldrT="[Text]"/>
      <dgm:spPr/>
      <dgm:t>
        <a:bodyPr/>
        <a:lstStyle/>
        <a:p>
          <a:r>
            <a:rPr lang="en-GB" dirty="0"/>
            <a:t>PRACOVNÍCI</a:t>
          </a:r>
          <a:endParaRPr lang="cs-CZ" dirty="0"/>
        </a:p>
      </dgm:t>
    </dgm:pt>
    <dgm:pt modelId="{8B67A4F4-648A-4C3A-8A06-160724CAF5D3}" type="parTrans" cxnId="{A31FE34C-53F5-4D30-BA37-EBDE47153F7E}">
      <dgm:prSet/>
      <dgm:spPr/>
      <dgm:t>
        <a:bodyPr/>
        <a:lstStyle/>
        <a:p>
          <a:endParaRPr lang="cs-CZ"/>
        </a:p>
      </dgm:t>
    </dgm:pt>
    <dgm:pt modelId="{19DBB5CE-7A17-4E51-97CD-E004A7655A74}" type="sibTrans" cxnId="{A31FE34C-53F5-4D30-BA37-EBDE47153F7E}">
      <dgm:prSet/>
      <dgm:spPr/>
      <dgm:t>
        <a:bodyPr/>
        <a:lstStyle/>
        <a:p>
          <a:endParaRPr lang="cs-CZ"/>
        </a:p>
      </dgm:t>
    </dgm:pt>
    <dgm:pt modelId="{9C38B3E9-FBFD-4EEB-A1E1-46A41CBA89DB}">
      <dgm:prSet phldrT="[Text]"/>
      <dgm:spPr/>
      <dgm:t>
        <a:bodyPr/>
        <a:lstStyle/>
        <a:p>
          <a:r>
            <a:rPr lang="en-GB" dirty="0"/>
            <a:t>ORGANIZACE</a:t>
          </a:r>
          <a:endParaRPr lang="cs-CZ" dirty="0"/>
        </a:p>
      </dgm:t>
    </dgm:pt>
    <dgm:pt modelId="{5165CA55-8CC0-43CA-B0B3-0EE16B62D2C8}" type="parTrans" cxnId="{D5BEC21D-8544-4E72-9817-F63FEFF25671}">
      <dgm:prSet/>
      <dgm:spPr/>
      <dgm:t>
        <a:bodyPr/>
        <a:lstStyle/>
        <a:p>
          <a:endParaRPr lang="cs-CZ"/>
        </a:p>
      </dgm:t>
    </dgm:pt>
    <dgm:pt modelId="{85D060B2-A3DE-4058-ABE1-CF3C74B5645B}" type="sibTrans" cxnId="{D5BEC21D-8544-4E72-9817-F63FEFF25671}">
      <dgm:prSet/>
      <dgm:spPr/>
      <dgm:t>
        <a:bodyPr/>
        <a:lstStyle/>
        <a:p>
          <a:endParaRPr lang="cs-CZ"/>
        </a:p>
      </dgm:t>
    </dgm:pt>
    <dgm:pt modelId="{DE2026D9-5922-4635-BE2F-21C3AEA1FF81}">
      <dgm:prSet phldrT="[Text]"/>
      <dgm:spPr/>
      <dgm:t>
        <a:bodyPr/>
        <a:lstStyle/>
        <a:p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Řídit</a:t>
          </a:r>
          <a:r>
            <a:rPr lang="en-GB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na</a:t>
          </a:r>
          <a:r>
            <a:rPr lang="en-GB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základě</a:t>
          </a:r>
          <a:r>
            <a:rPr lang="en-GB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dat</a:t>
          </a:r>
          <a:endParaRPr lang="cs-CZ" dirty="0">
            <a:solidFill>
              <a:schemeClr val="accent2">
                <a:lumMod val="75000"/>
              </a:schemeClr>
            </a:solidFill>
          </a:endParaRPr>
        </a:p>
      </dgm:t>
    </dgm:pt>
    <dgm:pt modelId="{2C085601-4823-4E4E-B13B-3A3D62590E88}" type="parTrans" cxnId="{30CF88D5-F062-4BD0-973C-89141C3C5538}">
      <dgm:prSet/>
      <dgm:spPr/>
      <dgm:t>
        <a:bodyPr/>
        <a:lstStyle/>
        <a:p>
          <a:endParaRPr lang="cs-CZ"/>
        </a:p>
      </dgm:t>
    </dgm:pt>
    <dgm:pt modelId="{E79F7069-DD3F-4460-A49A-065C1F21F407}" type="sibTrans" cxnId="{30CF88D5-F062-4BD0-973C-89141C3C5538}">
      <dgm:prSet/>
      <dgm:spPr/>
      <dgm:t>
        <a:bodyPr/>
        <a:lstStyle/>
        <a:p>
          <a:endParaRPr lang="cs-CZ"/>
        </a:p>
      </dgm:t>
    </dgm:pt>
    <dgm:pt modelId="{BF2E3578-1E72-464A-84B1-067F2D808A11}">
      <dgm:prSet phldrT="[Text]"/>
      <dgm:spPr/>
      <dgm:t>
        <a:bodyPr/>
        <a:lstStyle/>
        <a:p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Stanovit</a:t>
          </a:r>
          <a:r>
            <a:rPr lang="en-GB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zodpovědnosti</a:t>
          </a:r>
          <a:endParaRPr lang="cs-CZ" dirty="0">
            <a:solidFill>
              <a:schemeClr val="accent2">
                <a:lumMod val="75000"/>
              </a:schemeClr>
            </a:solidFill>
          </a:endParaRPr>
        </a:p>
      </dgm:t>
    </dgm:pt>
    <dgm:pt modelId="{2561E6F1-CB1D-40B8-8302-3E3A762DB8D0}" type="parTrans" cxnId="{503B6989-6135-4D4D-9FC2-8662CCC0487F}">
      <dgm:prSet/>
      <dgm:spPr/>
      <dgm:t>
        <a:bodyPr/>
        <a:lstStyle/>
        <a:p>
          <a:endParaRPr lang="cs-CZ"/>
        </a:p>
      </dgm:t>
    </dgm:pt>
    <dgm:pt modelId="{615A950B-1236-4E0D-A293-76B3EE9EAAC8}" type="sibTrans" cxnId="{503B6989-6135-4D4D-9FC2-8662CCC0487F}">
      <dgm:prSet/>
      <dgm:spPr/>
      <dgm:t>
        <a:bodyPr/>
        <a:lstStyle/>
        <a:p>
          <a:endParaRPr lang="cs-CZ"/>
        </a:p>
      </dgm:t>
    </dgm:pt>
    <dgm:pt modelId="{497523AD-A1B9-49E5-A512-FDE396C7A932}">
      <dgm:prSet phldrT="[Text]"/>
      <dgm:spPr/>
      <dgm:t>
        <a:bodyPr/>
        <a:lstStyle/>
        <a:p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Naučit</a:t>
          </a:r>
          <a:r>
            <a:rPr lang="en-GB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učit</a:t>
          </a:r>
          <a:endParaRPr lang="cs-CZ" dirty="0">
            <a:solidFill>
              <a:schemeClr val="accent2">
                <a:lumMod val="75000"/>
              </a:schemeClr>
            </a:solidFill>
          </a:endParaRPr>
        </a:p>
      </dgm:t>
    </dgm:pt>
    <dgm:pt modelId="{92AB2EA6-AA86-4926-8C39-7F851D4C8C84}" type="parTrans" cxnId="{2CE3C666-09A0-48AA-A997-5A6FDC76BE1C}">
      <dgm:prSet/>
      <dgm:spPr/>
      <dgm:t>
        <a:bodyPr/>
        <a:lstStyle/>
        <a:p>
          <a:endParaRPr lang="cs-CZ"/>
        </a:p>
      </dgm:t>
    </dgm:pt>
    <dgm:pt modelId="{6BC6EA4F-6327-41CF-8712-186791297CCE}" type="sibTrans" cxnId="{2CE3C666-09A0-48AA-A997-5A6FDC76BE1C}">
      <dgm:prSet/>
      <dgm:spPr/>
      <dgm:t>
        <a:bodyPr/>
        <a:lstStyle/>
        <a:p>
          <a:endParaRPr lang="cs-CZ"/>
        </a:p>
      </dgm:t>
    </dgm:pt>
    <dgm:pt modelId="{AD731894-06F8-437C-A8C4-B05A3EF01EA2}">
      <dgm:prSet phldrT="[Text]"/>
      <dgm:spPr/>
      <dgm:t>
        <a:bodyPr/>
        <a:lstStyle/>
        <a:p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Přístup</a:t>
          </a:r>
          <a:r>
            <a:rPr lang="en-GB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ke</a:t>
          </a:r>
          <a:r>
            <a:rPr lang="en-GB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studentům</a:t>
          </a:r>
          <a:endParaRPr lang="cs-CZ" dirty="0">
            <a:solidFill>
              <a:schemeClr val="accent2">
                <a:lumMod val="75000"/>
              </a:schemeClr>
            </a:solidFill>
          </a:endParaRPr>
        </a:p>
      </dgm:t>
    </dgm:pt>
    <dgm:pt modelId="{F3E03708-C23D-401C-A96E-0D73B1B09C33}" type="parTrans" cxnId="{74E9B78E-2BAB-489B-8677-FC20FD6D87D3}">
      <dgm:prSet/>
      <dgm:spPr/>
      <dgm:t>
        <a:bodyPr/>
        <a:lstStyle/>
        <a:p>
          <a:endParaRPr lang="cs-CZ"/>
        </a:p>
      </dgm:t>
    </dgm:pt>
    <dgm:pt modelId="{11E7ECD1-5828-4263-8C22-899291AA99AA}" type="sibTrans" cxnId="{74E9B78E-2BAB-489B-8677-FC20FD6D87D3}">
      <dgm:prSet/>
      <dgm:spPr/>
      <dgm:t>
        <a:bodyPr/>
        <a:lstStyle/>
        <a:p>
          <a:endParaRPr lang="cs-CZ"/>
        </a:p>
      </dgm:t>
    </dgm:pt>
    <dgm:pt modelId="{011E7003-8056-4466-BFA4-455702083DDB}">
      <dgm:prSet phldrT="[Text]"/>
      <dgm:spPr/>
      <dgm:t>
        <a:bodyPr/>
        <a:lstStyle/>
        <a:p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Metody</a:t>
          </a:r>
          <a:r>
            <a:rPr lang="en-GB" dirty="0">
              <a:solidFill>
                <a:schemeClr val="accent2">
                  <a:lumMod val="75000"/>
                </a:schemeClr>
              </a:solidFill>
            </a:rPr>
            <a:t> a </a:t>
          </a:r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obsah</a:t>
          </a:r>
          <a:r>
            <a:rPr lang="en-GB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výuky</a:t>
          </a:r>
          <a:endParaRPr lang="cs-CZ" dirty="0">
            <a:solidFill>
              <a:schemeClr val="accent2">
                <a:lumMod val="75000"/>
              </a:schemeClr>
            </a:solidFill>
          </a:endParaRPr>
        </a:p>
      </dgm:t>
    </dgm:pt>
    <dgm:pt modelId="{B0289FA6-AF54-4D7E-BB46-50858AAAC50C}" type="parTrans" cxnId="{4DDA3A25-0376-41E9-961C-3EA7966F9CC0}">
      <dgm:prSet/>
      <dgm:spPr/>
      <dgm:t>
        <a:bodyPr/>
        <a:lstStyle/>
        <a:p>
          <a:endParaRPr lang="cs-CZ"/>
        </a:p>
      </dgm:t>
    </dgm:pt>
    <dgm:pt modelId="{251C5ABE-F126-4377-8D9A-3D513BE27526}" type="sibTrans" cxnId="{4DDA3A25-0376-41E9-961C-3EA7966F9CC0}">
      <dgm:prSet/>
      <dgm:spPr/>
      <dgm:t>
        <a:bodyPr/>
        <a:lstStyle/>
        <a:p>
          <a:endParaRPr lang="cs-CZ"/>
        </a:p>
      </dgm:t>
    </dgm:pt>
    <dgm:pt modelId="{730C892C-1333-491D-A3B6-3FBB23AD4F55}">
      <dgm:prSet phldrT="[Text]"/>
      <dgm:spPr/>
      <dgm:t>
        <a:bodyPr/>
        <a:lstStyle/>
        <a:p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Informovat</a:t>
          </a:r>
          <a:r>
            <a:rPr lang="en-GB" dirty="0">
              <a:solidFill>
                <a:schemeClr val="accent2">
                  <a:lumMod val="75000"/>
                </a:schemeClr>
              </a:solidFill>
            </a:rPr>
            <a:t> a </a:t>
          </a:r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připravit</a:t>
          </a:r>
          <a:endParaRPr lang="cs-CZ" dirty="0">
            <a:solidFill>
              <a:schemeClr val="accent2">
                <a:lumMod val="75000"/>
              </a:schemeClr>
            </a:solidFill>
          </a:endParaRPr>
        </a:p>
      </dgm:t>
    </dgm:pt>
    <dgm:pt modelId="{2B35B6D7-4F2B-422F-85A8-37DE4ED369B7}" type="parTrans" cxnId="{BE0E93B2-7275-426A-B110-1A81744BAE8A}">
      <dgm:prSet/>
      <dgm:spPr/>
      <dgm:t>
        <a:bodyPr/>
        <a:lstStyle/>
        <a:p>
          <a:endParaRPr lang="cs-CZ"/>
        </a:p>
      </dgm:t>
    </dgm:pt>
    <dgm:pt modelId="{C64A0CC6-8A0A-4448-8B6F-4C69B6041B12}" type="sibTrans" cxnId="{BE0E93B2-7275-426A-B110-1A81744BAE8A}">
      <dgm:prSet/>
      <dgm:spPr/>
      <dgm:t>
        <a:bodyPr/>
        <a:lstStyle/>
        <a:p>
          <a:endParaRPr lang="cs-CZ"/>
        </a:p>
      </dgm:t>
    </dgm:pt>
    <dgm:pt modelId="{2AD907AF-D7A6-45E7-A075-003C719B95CA}">
      <dgm:prSet phldrT="[Text]"/>
      <dgm:spPr/>
      <dgm:t>
        <a:bodyPr/>
        <a:lstStyle/>
        <a:p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Naučit</a:t>
          </a:r>
          <a:r>
            <a:rPr lang="en-GB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učit</a:t>
          </a:r>
          <a:r>
            <a:rPr lang="en-GB" dirty="0">
              <a:solidFill>
                <a:schemeClr val="accent2">
                  <a:lumMod val="75000"/>
                </a:schemeClr>
              </a:solidFill>
            </a:rPr>
            <a:t> se</a:t>
          </a:r>
          <a:endParaRPr lang="cs-CZ" dirty="0">
            <a:solidFill>
              <a:schemeClr val="accent2">
                <a:lumMod val="75000"/>
              </a:schemeClr>
            </a:solidFill>
          </a:endParaRPr>
        </a:p>
      </dgm:t>
    </dgm:pt>
    <dgm:pt modelId="{48B5F1F2-EB03-412F-82AA-B031916622D9}" type="parTrans" cxnId="{023841E2-37A7-45A3-8A57-353F7D1ED08B}">
      <dgm:prSet/>
      <dgm:spPr/>
      <dgm:t>
        <a:bodyPr/>
        <a:lstStyle/>
        <a:p>
          <a:endParaRPr lang="cs-CZ"/>
        </a:p>
      </dgm:t>
    </dgm:pt>
    <dgm:pt modelId="{2EE8111E-4A19-46C9-9F8C-0A05AD5A7385}" type="sibTrans" cxnId="{023841E2-37A7-45A3-8A57-353F7D1ED08B}">
      <dgm:prSet/>
      <dgm:spPr/>
      <dgm:t>
        <a:bodyPr/>
        <a:lstStyle/>
        <a:p>
          <a:endParaRPr lang="cs-CZ"/>
        </a:p>
      </dgm:t>
    </dgm:pt>
    <dgm:pt modelId="{71F2FF25-B439-4A1E-9B38-A003867A7CDA}">
      <dgm:prSet phldrT="[Text]"/>
      <dgm:spPr/>
      <dgm:t>
        <a:bodyPr/>
        <a:lstStyle/>
        <a:p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Podpořit</a:t>
          </a:r>
          <a:r>
            <a:rPr lang="en-GB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ohrožené</a:t>
          </a:r>
          <a:endParaRPr lang="cs-CZ" dirty="0">
            <a:solidFill>
              <a:schemeClr val="accent2">
                <a:lumMod val="75000"/>
              </a:schemeClr>
            </a:solidFill>
          </a:endParaRPr>
        </a:p>
      </dgm:t>
    </dgm:pt>
    <dgm:pt modelId="{02F75A8F-6A02-4C56-9DB5-EAB3BC656592}" type="parTrans" cxnId="{82A74B60-C0D0-4B4F-A279-24675D607EDD}">
      <dgm:prSet/>
      <dgm:spPr/>
      <dgm:t>
        <a:bodyPr/>
        <a:lstStyle/>
        <a:p>
          <a:endParaRPr lang="cs-CZ"/>
        </a:p>
      </dgm:t>
    </dgm:pt>
    <dgm:pt modelId="{5E12020D-2D69-4F79-94CC-57F6578C5BF2}" type="sibTrans" cxnId="{82A74B60-C0D0-4B4F-A279-24675D607EDD}">
      <dgm:prSet/>
      <dgm:spPr/>
      <dgm:t>
        <a:bodyPr/>
        <a:lstStyle/>
        <a:p>
          <a:endParaRPr lang="cs-CZ"/>
        </a:p>
      </dgm:t>
    </dgm:pt>
    <dgm:pt modelId="{5801C874-EF67-41E1-A86B-0454702F7413}">
      <dgm:prSet phldrT="[Text]"/>
      <dgm:spPr/>
      <dgm:t>
        <a:bodyPr/>
        <a:lstStyle/>
        <a:p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Materiální</a:t>
          </a:r>
          <a:r>
            <a:rPr lang="en-GB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dirty="0" err="1">
              <a:solidFill>
                <a:schemeClr val="accent2">
                  <a:lumMod val="75000"/>
                </a:schemeClr>
              </a:solidFill>
            </a:rPr>
            <a:t>podmínky</a:t>
          </a:r>
          <a:endParaRPr lang="cs-CZ" dirty="0">
            <a:solidFill>
              <a:schemeClr val="accent2">
                <a:lumMod val="75000"/>
              </a:schemeClr>
            </a:solidFill>
          </a:endParaRPr>
        </a:p>
      </dgm:t>
    </dgm:pt>
    <dgm:pt modelId="{4016F4C5-58D5-4E59-B78A-E006D5C8A8D8}" type="parTrans" cxnId="{A21C672B-7C1C-4C0F-8486-1178AF060091}">
      <dgm:prSet/>
      <dgm:spPr/>
      <dgm:t>
        <a:bodyPr/>
        <a:lstStyle/>
        <a:p>
          <a:endParaRPr lang="cs-CZ"/>
        </a:p>
      </dgm:t>
    </dgm:pt>
    <dgm:pt modelId="{50A71D66-5E53-4E97-A3D4-45E2301B1A50}" type="sibTrans" cxnId="{A21C672B-7C1C-4C0F-8486-1178AF060091}">
      <dgm:prSet/>
      <dgm:spPr/>
      <dgm:t>
        <a:bodyPr/>
        <a:lstStyle/>
        <a:p>
          <a:endParaRPr lang="cs-CZ"/>
        </a:p>
      </dgm:t>
    </dgm:pt>
    <dgm:pt modelId="{4B1BD507-481B-4E4A-9B47-68F9E07FDF5E}" type="pres">
      <dgm:prSet presAssocID="{04239C0F-AD1A-402D-A01F-3A3533E663F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1A7654C-A842-4539-BBFB-3D0ED0589088}" type="pres">
      <dgm:prSet presAssocID="{BC1B3724-385F-474C-83C8-FB2555E39D43}" presName="root" presStyleCnt="0"/>
      <dgm:spPr/>
    </dgm:pt>
    <dgm:pt modelId="{71014D22-3AC2-4EE2-88C5-AD845704CC31}" type="pres">
      <dgm:prSet presAssocID="{BC1B3724-385F-474C-83C8-FB2555E39D43}" presName="rootComposite" presStyleCnt="0"/>
      <dgm:spPr/>
    </dgm:pt>
    <dgm:pt modelId="{7D9C40DE-D83A-4F0F-89B5-94EF1C7B0A55}" type="pres">
      <dgm:prSet presAssocID="{BC1B3724-385F-474C-83C8-FB2555E39D43}" presName="rootText" presStyleLbl="node1" presStyleIdx="0" presStyleCnt="4"/>
      <dgm:spPr/>
      <dgm:t>
        <a:bodyPr/>
        <a:lstStyle/>
        <a:p>
          <a:endParaRPr lang="cs-CZ"/>
        </a:p>
      </dgm:t>
    </dgm:pt>
    <dgm:pt modelId="{55C56D99-03C5-49D7-B26C-A453DE9DD9B2}" type="pres">
      <dgm:prSet presAssocID="{BC1B3724-385F-474C-83C8-FB2555E39D43}" presName="rootConnector" presStyleLbl="node1" presStyleIdx="0" presStyleCnt="4"/>
      <dgm:spPr/>
      <dgm:t>
        <a:bodyPr/>
        <a:lstStyle/>
        <a:p>
          <a:endParaRPr lang="cs-CZ"/>
        </a:p>
      </dgm:t>
    </dgm:pt>
    <dgm:pt modelId="{B2389125-6DF5-4F07-AFA4-CA01498902BD}" type="pres">
      <dgm:prSet presAssocID="{BC1B3724-385F-474C-83C8-FB2555E39D43}" presName="childShape" presStyleCnt="0"/>
      <dgm:spPr/>
    </dgm:pt>
    <dgm:pt modelId="{D144125F-347D-47F9-B77F-BB5A7D960A48}" type="pres">
      <dgm:prSet presAssocID="{9964EE83-EB4B-4380-ABB4-8EF1958F8E3A}" presName="Name13" presStyleLbl="parChTrans1D2" presStyleIdx="0" presStyleCnt="12"/>
      <dgm:spPr/>
      <dgm:t>
        <a:bodyPr/>
        <a:lstStyle/>
        <a:p>
          <a:endParaRPr lang="cs-CZ"/>
        </a:p>
      </dgm:t>
    </dgm:pt>
    <dgm:pt modelId="{02B3ADBC-DD19-4EA9-BA37-BC3F5F000CD2}" type="pres">
      <dgm:prSet presAssocID="{61CE588E-8FE8-457C-BCE5-4276B74DBDC8}" presName="childText" presStyleLbl="bgAcc1" presStyleIdx="0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AD6C08-C9A1-4DD5-A7C6-8850E4394D7E}" type="pres">
      <dgm:prSet presAssocID="{AAA8A5EC-1777-4484-B592-59E8F72846BD}" presName="Name13" presStyleLbl="parChTrans1D2" presStyleIdx="1" presStyleCnt="12"/>
      <dgm:spPr/>
      <dgm:t>
        <a:bodyPr/>
        <a:lstStyle/>
        <a:p>
          <a:endParaRPr lang="cs-CZ"/>
        </a:p>
      </dgm:t>
    </dgm:pt>
    <dgm:pt modelId="{A96D5DD9-C8B3-44AA-8506-C8F2ADC4287A}" type="pres">
      <dgm:prSet presAssocID="{F140BC05-C812-46D5-B23D-38A105FF5A5C}" presName="childText" presStyleLbl="bgAcc1" presStyleIdx="1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E990C5-4D4D-4094-8237-F3C29131A98B}" type="pres">
      <dgm:prSet presAssocID="{2B35B6D7-4F2B-422F-85A8-37DE4ED369B7}" presName="Name13" presStyleLbl="parChTrans1D2" presStyleIdx="2" presStyleCnt="12"/>
      <dgm:spPr/>
      <dgm:t>
        <a:bodyPr/>
        <a:lstStyle/>
        <a:p>
          <a:endParaRPr lang="cs-CZ"/>
        </a:p>
      </dgm:t>
    </dgm:pt>
    <dgm:pt modelId="{BAD5809A-E747-4629-98C5-9458FAC67668}" type="pres">
      <dgm:prSet presAssocID="{730C892C-1333-491D-A3B6-3FBB23AD4F55}" presName="childText" presStyleLbl="bgAcc1" presStyleIdx="2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EA8B65-4B6D-42EF-95ED-51E13E74728B}" type="pres">
      <dgm:prSet presAssocID="{30061A9A-1E43-4AE0-83CB-977589B5B8A5}" presName="root" presStyleCnt="0"/>
      <dgm:spPr/>
    </dgm:pt>
    <dgm:pt modelId="{22B9E9BD-BE55-4E6E-AAB3-0C350FC74461}" type="pres">
      <dgm:prSet presAssocID="{30061A9A-1E43-4AE0-83CB-977589B5B8A5}" presName="rootComposite" presStyleCnt="0"/>
      <dgm:spPr/>
    </dgm:pt>
    <dgm:pt modelId="{09333A91-67B8-4768-9E39-7B327E39B06D}" type="pres">
      <dgm:prSet presAssocID="{30061A9A-1E43-4AE0-83CB-977589B5B8A5}" presName="rootText" presStyleLbl="node1" presStyleIdx="1" presStyleCnt="4"/>
      <dgm:spPr/>
      <dgm:t>
        <a:bodyPr/>
        <a:lstStyle/>
        <a:p>
          <a:endParaRPr lang="cs-CZ"/>
        </a:p>
      </dgm:t>
    </dgm:pt>
    <dgm:pt modelId="{5221C49B-A739-4C76-A6EC-DCE50B1EB4EF}" type="pres">
      <dgm:prSet presAssocID="{30061A9A-1E43-4AE0-83CB-977589B5B8A5}" presName="rootConnector" presStyleLbl="node1" presStyleIdx="1" presStyleCnt="4"/>
      <dgm:spPr/>
      <dgm:t>
        <a:bodyPr/>
        <a:lstStyle/>
        <a:p>
          <a:endParaRPr lang="cs-CZ"/>
        </a:p>
      </dgm:t>
    </dgm:pt>
    <dgm:pt modelId="{8D5B4FBA-1E78-4062-9488-E81968ABD48C}" type="pres">
      <dgm:prSet presAssocID="{30061A9A-1E43-4AE0-83CB-977589B5B8A5}" presName="childShape" presStyleCnt="0"/>
      <dgm:spPr/>
    </dgm:pt>
    <dgm:pt modelId="{DA42CACE-A094-4362-AEB5-6F8BE666B47D}" type="pres">
      <dgm:prSet presAssocID="{48B5F1F2-EB03-412F-82AA-B031916622D9}" presName="Name13" presStyleLbl="parChTrans1D2" presStyleIdx="3" presStyleCnt="12"/>
      <dgm:spPr/>
      <dgm:t>
        <a:bodyPr/>
        <a:lstStyle/>
        <a:p>
          <a:endParaRPr lang="cs-CZ"/>
        </a:p>
      </dgm:t>
    </dgm:pt>
    <dgm:pt modelId="{BD390D81-9FAE-495B-AE08-1F03CB1C6280}" type="pres">
      <dgm:prSet presAssocID="{2AD907AF-D7A6-45E7-A075-003C719B95CA}" presName="childText" presStyleLbl="bgAcc1" presStyleIdx="3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5C631F-3C5A-432B-BE38-522DE3F2D99F}" type="pres">
      <dgm:prSet presAssocID="{7E550B22-FDA2-44D8-BC30-762A7D90DD25}" presName="Name13" presStyleLbl="parChTrans1D2" presStyleIdx="4" presStyleCnt="12"/>
      <dgm:spPr/>
      <dgm:t>
        <a:bodyPr/>
        <a:lstStyle/>
        <a:p>
          <a:endParaRPr lang="cs-CZ"/>
        </a:p>
      </dgm:t>
    </dgm:pt>
    <dgm:pt modelId="{EE75C7B6-FBB5-45E7-9307-7FFE29610622}" type="pres">
      <dgm:prSet presAssocID="{5A0ECCA4-EEB0-4893-B2D5-26324C1A7C95}" presName="childText" presStyleLbl="bgAcc1" presStyleIdx="4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BA5A80-8692-4173-A4BC-83A46AD78605}" type="pres">
      <dgm:prSet presAssocID="{02F75A8F-6A02-4C56-9DB5-EAB3BC656592}" presName="Name13" presStyleLbl="parChTrans1D2" presStyleIdx="5" presStyleCnt="12"/>
      <dgm:spPr/>
      <dgm:t>
        <a:bodyPr/>
        <a:lstStyle/>
        <a:p>
          <a:endParaRPr lang="cs-CZ"/>
        </a:p>
      </dgm:t>
    </dgm:pt>
    <dgm:pt modelId="{0E3B163D-0DA4-430B-A322-296771005194}" type="pres">
      <dgm:prSet presAssocID="{71F2FF25-B439-4A1E-9B38-A003867A7CDA}" presName="childText" presStyleLbl="bgAcc1" presStyleIdx="5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73A942-12C7-433C-B6C1-79AF20350F94}" type="pres">
      <dgm:prSet presAssocID="{C6F3868B-C08C-49F1-99C0-16FF5F52CE3A}" presName="root" presStyleCnt="0"/>
      <dgm:spPr/>
    </dgm:pt>
    <dgm:pt modelId="{53DD4F12-CA93-4932-98B1-1BF153BAD14C}" type="pres">
      <dgm:prSet presAssocID="{C6F3868B-C08C-49F1-99C0-16FF5F52CE3A}" presName="rootComposite" presStyleCnt="0"/>
      <dgm:spPr/>
    </dgm:pt>
    <dgm:pt modelId="{3E0929C3-E167-4968-A512-ADE2D93BFB65}" type="pres">
      <dgm:prSet presAssocID="{C6F3868B-C08C-49F1-99C0-16FF5F52CE3A}" presName="rootText" presStyleLbl="node1" presStyleIdx="2" presStyleCnt="4"/>
      <dgm:spPr/>
      <dgm:t>
        <a:bodyPr/>
        <a:lstStyle/>
        <a:p>
          <a:endParaRPr lang="cs-CZ"/>
        </a:p>
      </dgm:t>
    </dgm:pt>
    <dgm:pt modelId="{4DBE34C3-1FC9-4A3A-905C-772B78274F6A}" type="pres">
      <dgm:prSet presAssocID="{C6F3868B-C08C-49F1-99C0-16FF5F52CE3A}" presName="rootConnector" presStyleLbl="node1" presStyleIdx="2" presStyleCnt="4"/>
      <dgm:spPr/>
      <dgm:t>
        <a:bodyPr/>
        <a:lstStyle/>
        <a:p>
          <a:endParaRPr lang="cs-CZ"/>
        </a:p>
      </dgm:t>
    </dgm:pt>
    <dgm:pt modelId="{E3EE47B4-2569-4B87-87EB-F35380B8096B}" type="pres">
      <dgm:prSet presAssocID="{C6F3868B-C08C-49F1-99C0-16FF5F52CE3A}" presName="childShape" presStyleCnt="0"/>
      <dgm:spPr/>
    </dgm:pt>
    <dgm:pt modelId="{4B3406A5-3946-4D1E-A597-56112C9FE223}" type="pres">
      <dgm:prSet presAssocID="{92AB2EA6-AA86-4926-8C39-7F851D4C8C84}" presName="Name13" presStyleLbl="parChTrans1D2" presStyleIdx="6" presStyleCnt="12"/>
      <dgm:spPr/>
      <dgm:t>
        <a:bodyPr/>
        <a:lstStyle/>
        <a:p>
          <a:endParaRPr lang="cs-CZ"/>
        </a:p>
      </dgm:t>
    </dgm:pt>
    <dgm:pt modelId="{CD61A0C3-881D-4C9D-84CE-F45275C45521}" type="pres">
      <dgm:prSet presAssocID="{497523AD-A1B9-49E5-A512-FDE396C7A932}" presName="childText" presStyleLbl="bgAcc1" presStyleIdx="6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E3F9F6-512E-431E-AEB8-EEA563F14501}" type="pres">
      <dgm:prSet presAssocID="{F3E03708-C23D-401C-A96E-0D73B1B09C33}" presName="Name13" presStyleLbl="parChTrans1D2" presStyleIdx="7" presStyleCnt="12"/>
      <dgm:spPr/>
      <dgm:t>
        <a:bodyPr/>
        <a:lstStyle/>
        <a:p>
          <a:endParaRPr lang="cs-CZ"/>
        </a:p>
      </dgm:t>
    </dgm:pt>
    <dgm:pt modelId="{A905F61E-A2F5-40CA-8F7B-BD3CE4FD3613}" type="pres">
      <dgm:prSet presAssocID="{AD731894-06F8-437C-A8C4-B05A3EF01EA2}" presName="childText" presStyleLbl="bgAcc1" presStyleIdx="7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C82698-BE5B-436F-9575-4E67CEB65F68}" type="pres">
      <dgm:prSet presAssocID="{B0289FA6-AF54-4D7E-BB46-50858AAAC50C}" presName="Name13" presStyleLbl="parChTrans1D2" presStyleIdx="8" presStyleCnt="12"/>
      <dgm:spPr/>
      <dgm:t>
        <a:bodyPr/>
        <a:lstStyle/>
        <a:p>
          <a:endParaRPr lang="cs-CZ"/>
        </a:p>
      </dgm:t>
    </dgm:pt>
    <dgm:pt modelId="{6C6D0421-56DB-4A91-8A97-6355DA203170}" type="pres">
      <dgm:prSet presAssocID="{011E7003-8056-4466-BFA4-455702083DDB}" presName="childText" presStyleLbl="bgAcc1" presStyleIdx="8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74F09F-203F-4DED-9AA0-4C5F7484775F}" type="pres">
      <dgm:prSet presAssocID="{9C38B3E9-FBFD-4EEB-A1E1-46A41CBA89DB}" presName="root" presStyleCnt="0"/>
      <dgm:spPr/>
    </dgm:pt>
    <dgm:pt modelId="{8102480F-4067-457B-9E1D-C045FEF836BD}" type="pres">
      <dgm:prSet presAssocID="{9C38B3E9-FBFD-4EEB-A1E1-46A41CBA89DB}" presName="rootComposite" presStyleCnt="0"/>
      <dgm:spPr/>
    </dgm:pt>
    <dgm:pt modelId="{3495B9CF-C3A3-4FC1-8B2F-FD4D39E9C87C}" type="pres">
      <dgm:prSet presAssocID="{9C38B3E9-FBFD-4EEB-A1E1-46A41CBA89DB}" presName="rootText" presStyleLbl="node1" presStyleIdx="3" presStyleCnt="4"/>
      <dgm:spPr/>
      <dgm:t>
        <a:bodyPr/>
        <a:lstStyle/>
        <a:p>
          <a:endParaRPr lang="cs-CZ"/>
        </a:p>
      </dgm:t>
    </dgm:pt>
    <dgm:pt modelId="{A1BC73BB-B1C5-4B93-8A75-3A8B9CB14C0A}" type="pres">
      <dgm:prSet presAssocID="{9C38B3E9-FBFD-4EEB-A1E1-46A41CBA89DB}" presName="rootConnector" presStyleLbl="node1" presStyleIdx="3" presStyleCnt="4"/>
      <dgm:spPr/>
      <dgm:t>
        <a:bodyPr/>
        <a:lstStyle/>
        <a:p>
          <a:endParaRPr lang="cs-CZ"/>
        </a:p>
      </dgm:t>
    </dgm:pt>
    <dgm:pt modelId="{A229EA26-F3DB-4684-8A70-B9CAC410E5CE}" type="pres">
      <dgm:prSet presAssocID="{9C38B3E9-FBFD-4EEB-A1E1-46A41CBA89DB}" presName="childShape" presStyleCnt="0"/>
      <dgm:spPr/>
    </dgm:pt>
    <dgm:pt modelId="{2EBFFB8D-8E8A-40B3-8996-84121C5A41B1}" type="pres">
      <dgm:prSet presAssocID="{2C085601-4823-4E4E-B13B-3A3D62590E88}" presName="Name13" presStyleLbl="parChTrans1D2" presStyleIdx="9" presStyleCnt="12"/>
      <dgm:spPr/>
      <dgm:t>
        <a:bodyPr/>
        <a:lstStyle/>
        <a:p>
          <a:endParaRPr lang="cs-CZ"/>
        </a:p>
      </dgm:t>
    </dgm:pt>
    <dgm:pt modelId="{5AFAF277-BB24-46F6-84EB-7B48D6662C0C}" type="pres">
      <dgm:prSet presAssocID="{DE2026D9-5922-4635-BE2F-21C3AEA1FF81}" presName="childText" presStyleLbl="bgAcc1" presStyleIdx="9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D3BA47-D969-4ACE-9D5B-EC74F4B5CD6E}" type="pres">
      <dgm:prSet presAssocID="{2561E6F1-CB1D-40B8-8302-3E3A762DB8D0}" presName="Name13" presStyleLbl="parChTrans1D2" presStyleIdx="10" presStyleCnt="12"/>
      <dgm:spPr/>
      <dgm:t>
        <a:bodyPr/>
        <a:lstStyle/>
        <a:p>
          <a:endParaRPr lang="cs-CZ"/>
        </a:p>
      </dgm:t>
    </dgm:pt>
    <dgm:pt modelId="{8530D1C3-5241-4DD7-9A31-26B6FC2F6ABB}" type="pres">
      <dgm:prSet presAssocID="{BF2E3578-1E72-464A-84B1-067F2D808A11}" presName="childText" presStyleLbl="bgAcc1" presStyleIdx="10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D1E65DE-8843-48AB-8A51-A70DD8E02438}" type="pres">
      <dgm:prSet presAssocID="{4016F4C5-58D5-4E59-B78A-E006D5C8A8D8}" presName="Name13" presStyleLbl="parChTrans1D2" presStyleIdx="11" presStyleCnt="12"/>
      <dgm:spPr/>
      <dgm:t>
        <a:bodyPr/>
        <a:lstStyle/>
        <a:p>
          <a:endParaRPr lang="cs-CZ"/>
        </a:p>
      </dgm:t>
    </dgm:pt>
    <dgm:pt modelId="{E8C346E2-037D-4B1B-B460-472065EBDA36}" type="pres">
      <dgm:prSet presAssocID="{5801C874-EF67-41E1-A86B-0454702F7413}" presName="childText" presStyleLbl="bgAcc1" presStyleIdx="11" presStyleCnt="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A0B4767-9BCA-4BD2-87BB-1592214E0AD3}" srcId="{04239C0F-AD1A-402D-A01F-3A3533E663FB}" destId="{30061A9A-1E43-4AE0-83CB-977589B5B8A5}" srcOrd="1" destOrd="0" parTransId="{9ACBDD88-79F7-489E-98CB-BD56997F908E}" sibTransId="{07D03B6A-B3FF-4A6B-AAEE-0FB0AA387E18}"/>
    <dgm:cxn modelId="{A21C672B-7C1C-4C0F-8486-1178AF060091}" srcId="{9C38B3E9-FBFD-4EEB-A1E1-46A41CBA89DB}" destId="{5801C874-EF67-41E1-A86B-0454702F7413}" srcOrd="2" destOrd="0" parTransId="{4016F4C5-58D5-4E59-B78A-E006D5C8A8D8}" sibTransId="{50A71D66-5E53-4E97-A3D4-45E2301B1A50}"/>
    <dgm:cxn modelId="{503B6989-6135-4D4D-9FC2-8662CCC0487F}" srcId="{9C38B3E9-FBFD-4EEB-A1E1-46A41CBA89DB}" destId="{BF2E3578-1E72-464A-84B1-067F2D808A11}" srcOrd="1" destOrd="0" parTransId="{2561E6F1-CB1D-40B8-8302-3E3A762DB8D0}" sibTransId="{615A950B-1236-4E0D-A293-76B3EE9EAAC8}"/>
    <dgm:cxn modelId="{2CE3C666-09A0-48AA-A997-5A6FDC76BE1C}" srcId="{C6F3868B-C08C-49F1-99C0-16FF5F52CE3A}" destId="{497523AD-A1B9-49E5-A512-FDE396C7A932}" srcOrd="0" destOrd="0" parTransId="{92AB2EA6-AA86-4926-8C39-7F851D4C8C84}" sibTransId="{6BC6EA4F-6327-41CF-8712-186791297CCE}"/>
    <dgm:cxn modelId="{74E9B78E-2BAB-489B-8677-FC20FD6D87D3}" srcId="{C6F3868B-C08C-49F1-99C0-16FF5F52CE3A}" destId="{AD731894-06F8-437C-A8C4-B05A3EF01EA2}" srcOrd="1" destOrd="0" parTransId="{F3E03708-C23D-401C-A96E-0D73B1B09C33}" sibTransId="{11E7ECD1-5828-4263-8C22-899291AA99AA}"/>
    <dgm:cxn modelId="{4C5583E5-8C2E-4912-B614-7915FB2C8782}" type="presOf" srcId="{DE2026D9-5922-4635-BE2F-21C3AEA1FF81}" destId="{5AFAF277-BB24-46F6-84EB-7B48D6662C0C}" srcOrd="0" destOrd="0" presId="urn:microsoft.com/office/officeart/2005/8/layout/hierarchy3"/>
    <dgm:cxn modelId="{AFE0A4D4-8497-4731-BAB5-CD669704C17E}" type="presOf" srcId="{BC1B3724-385F-474C-83C8-FB2555E39D43}" destId="{55C56D99-03C5-49D7-B26C-A453DE9DD9B2}" srcOrd="1" destOrd="0" presId="urn:microsoft.com/office/officeart/2005/8/layout/hierarchy3"/>
    <dgm:cxn modelId="{55699BFF-1AE8-4E14-875C-B9CC749C02BF}" type="presOf" srcId="{2561E6F1-CB1D-40B8-8302-3E3A762DB8D0}" destId="{AFD3BA47-D969-4ACE-9D5B-EC74F4B5CD6E}" srcOrd="0" destOrd="0" presId="urn:microsoft.com/office/officeart/2005/8/layout/hierarchy3"/>
    <dgm:cxn modelId="{2148AF6C-AEA6-43DD-9F77-7CF18503F92F}" type="presOf" srcId="{92AB2EA6-AA86-4926-8C39-7F851D4C8C84}" destId="{4B3406A5-3946-4D1E-A597-56112C9FE223}" srcOrd="0" destOrd="0" presId="urn:microsoft.com/office/officeart/2005/8/layout/hierarchy3"/>
    <dgm:cxn modelId="{8659C53F-BF23-45AE-8419-872392B20EEA}" type="presOf" srcId="{BF2E3578-1E72-464A-84B1-067F2D808A11}" destId="{8530D1C3-5241-4DD7-9A31-26B6FC2F6ABB}" srcOrd="0" destOrd="0" presId="urn:microsoft.com/office/officeart/2005/8/layout/hierarchy3"/>
    <dgm:cxn modelId="{BE0E93B2-7275-426A-B110-1A81744BAE8A}" srcId="{BC1B3724-385F-474C-83C8-FB2555E39D43}" destId="{730C892C-1333-491D-A3B6-3FBB23AD4F55}" srcOrd="2" destOrd="0" parTransId="{2B35B6D7-4F2B-422F-85A8-37DE4ED369B7}" sibTransId="{C64A0CC6-8A0A-4448-8B6F-4C69B6041B12}"/>
    <dgm:cxn modelId="{85A2E42A-8249-491F-A634-CFD8E8C8BC45}" srcId="{30061A9A-1E43-4AE0-83CB-977589B5B8A5}" destId="{5A0ECCA4-EEB0-4893-B2D5-26324C1A7C95}" srcOrd="1" destOrd="0" parTransId="{7E550B22-FDA2-44D8-BC30-762A7D90DD25}" sibTransId="{8828464C-3ACD-4C9E-8A4C-BF6F0B773EF3}"/>
    <dgm:cxn modelId="{F633CBB7-A595-435F-86E4-1187D78E70F8}" type="presOf" srcId="{5801C874-EF67-41E1-A86B-0454702F7413}" destId="{E8C346E2-037D-4B1B-B460-472065EBDA36}" srcOrd="0" destOrd="0" presId="urn:microsoft.com/office/officeart/2005/8/layout/hierarchy3"/>
    <dgm:cxn modelId="{319A1864-F83C-4D58-9B80-5B518E2701A5}" type="presOf" srcId="{71F2FF25-B439-4A1E-9B38-A003867A7CDA}" destId="{0E3B163D-0DA4-430B-A322-296771005194}" srcOrd="0" destOrd="0" presId="urn:microsoft.com/office/officeart/2005/8/layout/hierarchy3"/>
    <dgm:cxn modelId="{D5BEC21D-8544-4E72-9817-F63FEFF25671}" srcId="{04239C0F-AD1A-402D-A01F-3A3533E663FB}" destId="{9C38B3E9-FBFD-4EEB-A1E1-46A41CBA89DB}" srcOrd="3" destOrd="0" parTransId="{5165CA55-8CC0-43CA-B0B3-0EE16B62D2C8}" sibTransId="{85D060B2-A3DE-4058-ABE1-CF3C74B5645B}"/>
    <dgm:cxn modelId="{9DF49FC1-4B34-48DE-A727-81B8A55BCE03}" type="presOf" srcId="{9964EE83-EB4B-4380-ABB4-8EF1958F8E3A}" destId="{D144125F-347D-47F9-B77F-BB5A7D960A48}" srcOrd="0" destOrd="0" presId="urn:microsoft.com/office/officeart/2005/8/layout/hierarchy3"/>
    <dgm:cxn modelId="{A108C352-29B4-4319-9CF5-ECCFA7981C34}" type="presOf" srcId="{04239C0F-AD1A-402D-A01F-3A3533E663FB}" destId="{4B1BD507-481B-4E4A-9B47-68F9E07FDF5E}" srcOrd="0" destOrd="0" presId="urn:microsoft.com/office/officeart/2005/8/layout/hierarchy3"/>
    <dgm:cxn modelId="{09F697CB-4BA5-43FC-B0A6-A8221A680EC9}" type="presOf" srcId="{AD731894-06F8-437C-A8C4-B05A3EF01EA2}" destId="{A905F61E-A2F5-40CA-8F7B-BD3CE4FD3613}" srcOrd="0" destOrd="0" presId="urn:microsoft.com/office/officeart/2005/8/layout/hierarchy3"/>
    <dgm:cxn modelId="{48345519-D2F2-4AD7-9E1B-7E65B16D3F4A}" type="presOf" srcId="{730C892C-1333-491D-A3B6-3FBB23AD4F55}" destId="{BAD5809A-E747-4629-98C5-9458FAC67668}" srcOrd="0" destOrd="0" presId="urn:microsoft.com/office/officeart/2005/8/layout/hierarchy3"/>
    <dgm:cxn modelId="{A2AFC2B4-668C-4193-9B9D-0E8C746B0863}" type="presOf" srcId="{61CE588E-8FE8-457C-BCE5-4276B74DBDC8}" destId="{02B3ADBC-DD19-4EA9-BA37-BC3F5F000CD2}" srcOrd="0" destOrd="0" presId="urn:microsoft.com/office/officeart/2005/8/layout/hierarchy3"/>
    <dgm:cxn modelId="{519D839E-0EE7-44A8-BC85-82FCB49E2F19}" type="presOf" srcId="{30061A9A-1E43-4AE0-83CB-977589B5B8A5}" destId="{09333A91-67B8-4768-9E39-7B327E39B06D}" srcOrd="0" destOrd="0" presId="urn:microsoft.com/office/officeart/2005/8/layout/hierarchy3"/>
    <dgm:cxn modelId="{AD076D15-DFBE-43E5-ACCC-1F7C79A0C719}" srcId="{04239C0F-AD1A-402D-A01F-3A3533E663FB}" destId="{BC1B3724-385F-474C-83C8-FB2555E39D43}" srcOrd="0" destOrd="0" parTransId="{9652017A-7B9D-4871-8747-4CCB3C2A8DE5}" sibTransId="{D4376702-FB3E-4802-A88A-11C4ECAA58DE}"/>
    <dgm:cxn modelId="{22BB31A5-6216-42C4-87C8-0E0A13F013C6}" type="presOf" srcId="{C6F3868B-C08C-49F1-99C0-16FF5F52CE3A}" destId="{4DBE34C3-1FC9-4A3A-905C-772B78274F6A}" srcOrd="1" destOrd="0" presId="urn:microsoft.com/office/officeart/2005/8/layout/hierarchy3"/>
    <dgm:cxn modelId="{023841E2-37A7-45A3-8A57-353F7D1ED08B}" srcId="{30061A9A-1E43-4AE0-83CB-977589B5B8A5}" destId="{2AD907AF-D7A6-45E7-A075-003C719B95CA}" srcOrd="0" destOrd="0" parTransId="{48B5F1F2-EB03-412F-82AA-B031916622D9}" sibTransId="{2EE8111E-4A19-46C9-9F8C-0A05AD5A7385}"/>
    <dgm:cxn modelId="{E7670E79-37C5-42ED-94EA-8EC804D3914F}" type="presOf" srcId="{2AD907AF-D7A6-45E7-A075-003C719B95CA}" destId="{BD390D81-9FAE-495B-AE08-1F03CB1C6280}" srcOrd="0" destOrd="0" presId="urn:microsoft.com/office/officeart/2005/8/layout/hierarchy3"/>
    <dgm:cxn modelId="{03F8553C-37FB-49BA-AB27-E91302C90282}" type="presOf" srcId="{BC1B3724-385F-474C-83C8-FB2555E39D43}" destId="{7D9C40DE-D83A-4F0F-89B5-94EF1C7B0A55}" srcOrd="0" destOrd="0" presId="urn:microsoft.com/office/officeart/2005/8/layout/hierarchy3"/>
    <dgm:cxn modelId="{576B6D0D-0F85-4AC4-BCA1-20EAF3B7BC0A}" srcId="{BC1B3724-385F-474C-83C8-FB2555E39D43}" destId="{F140BC05-C812-46D5-B23D-38A105FF5A5C}" srcOrd="1" destOrd="0" parTransId="{AAA8A5EC-1777-4484-B592-59E8F72846BD}" sibTransId="{7A5398EC-406C-4380-A058-143B85C9B43D}"/>
    <dgm:cxn modelId="{68115233-68A2-4202-A7C4-347949355A59}" type="presOf" srcId="{2B35B6D7-4F2B-422F-85A8-37DE4ED369B7}" destId="{3AE990C5-4D4D-4094-8237-F3C29131A98B}" srcOrd="0" destOrd="0" presId="urn:microsoft.com/office/officeart/2005/8/layout/hierarchy3"/>
    <dgm:cxn modelId="{278EA05C-238E-40E3-9FA8-16B3043C4919}" type="presOf" srcId="{F3E03708-C23D-401C-A96E-0D73B1B09C33}" destId="{33E3F9F6-512E-431E-AEB8-EEA563F14501}" srcOrd="0" destOrd="0" presId="urn:microsoft.com/office/officeart/2005/8/layout/hierarchy3"/>
    <dgm:cxn modelId="{6E794D9B-CB29-418E-95FF-1A4381E8AF61}" type="presOf" srcId="{011E7003-8056-4466-BFA4-455702083DDB}" destId="{6C6D0421-56DB-4A91-8A97-6355DA203170}" srcOrd="0" destOrd="0" presId="urn:microsoft.com/office/officeart/2005/8/layout/hierarchy3"/>
    <dgm:cxn modelId="{354FA123-1115-4594-AC0B-889AE56C9DB5}" type="presOf" srcId="{2C085601-4823-4E4E-B13B-3A3D62590E88}" destId="{2EBFFB8D-8E8A-40B3-8996-84121C5A41B1}" srcOrd="0" destOrd="0" presId="urn:microsoft.com/office/officeart/2005/8/layout/hierarchy3"/>
    <dgm:cxn modelId="{30CF88D5-F062-4BD0-973C-89141C3C5538}" srcId="{9C38B3E9-FBFD-4EEB-A1E1-46A41CBA89DB}" destId="{DE2026D9-5922-4635-BE2F-21C3AEA1FF81}" srcOrd="0" destOrd="0" parTransId="{2C085601-4823-4E4E-B13B-3A3D62590E88}" sibTransId="{E79F7069-DD3F-4460-A49A-065C1F21F407}"/>
    <dgm:cxn modelId="{4DDA3A25-0376-41E9-961C-3EA7966F9CC0}" srcId="{C6F3868B-C08C-49F1-99C0-16FF5F52CE3A}" destId="{011E7003-8056-4466-BFA4-455702083DDB}" srcOrd="2" destOrd="0" parTransId="{B0289FA6-AF54-4D7E-BB46-50858AAAC50C}" sibTransId="{251C5ABE-F126-4377-8D9A-3D513BE27526}"/>
    <dgm:cxn modelId="{A7F9B282-CF8E-4A67-A07E-7879EBA81035}" type="presOf" srcId="{B0289FA6-AF54-4D7E-BB46-50858AAAC50C}" destId="{9EC82698-BE5B-436F-9575-4E67CEB65F68}" srcOrd="0" destOrd="0" presId="urn:microsoft.com/office/officeart/2005/8/layout/hierarchy3"/>
    <dgm:cxn modelId="{D2709AA4-4534-49B5-844F-69602637D2DD}" type="presOf" srcId="{48B5F1F2-EB03-412F-82AA-B031916622D9}" destId="{DA42CACE-A094-4362-AEB5-6F8BE666B47D}" srcOrd="0" destOrd="0" presId="urn:microsoft.com/office/officeart/2005/8/layout/hierarchy3"/>
    <dgm:cxn modelId="{5DE570F6-FC42-4EDB-9ECD-5BA7BE27A2F5}" type="presOf" srcId="{4016F4C5-58D5-4E59-B78A-E006D5C8A8D8}" destId="{5D1E65DE-8843-48AB-8A51-A70DD8E02438}" srcOrd="0" destOrd="0" presId="urn:microsoft.com/office/officeart/2005/8/layout/hierarchy3"/>
    <dgm:cxn modelId="{FE267A00-DFC9-42F2-8D52-F9921F5AF2A9}" type="presOf" srcId="{9C38B3E9-FBFD-4EEB-A1E1-46A41CBA89DB}" destId="{3495B9CF-C3A3-4FC1-8B2F-FD4D39E9C87C}" srcOrd="0" destOrd="0" presId="urn:microsoft.com/office/officeart/2005/8/layout/hierarchy3"/>
    <dgm:cxn modelId="{DEEF40F3-026D-4085-8F39-95C5A3560A13}" type="presOf" srcId="{7E550B22-FDA2-44D8-BC30-762A7D90DD25}" destId="{FA5C631F-3C5A-432B-BE38-522DE3F2D99F}" srcOrd="0" destOrd="0" presId="urn:microsoft.com/office/officeart/2005/8/layout/hierarchy3"/>
    <dgm:cxn modelId="{05A30972-44C4-4FF8-BDBA-C23DF58F62F1}" type="presOf" srcId="{9C38B3E9-FBFD-4EEB-A1E1-46A41CBA89DB}" destId="{A1BC73BB-B1C5-4B93-8A75-3A8B9CB14C0A}" srcOrd="1" destOrd="0" presId="urn:microsoft.com/office/officeart/2005/8/layout/hierarchy3"/>
    <dgm:cxn modelId="{7EEF350B-83B6-409B-BF08-EAAAC8159875}" srcId="{BC1B3724-385F-474C-83C8-FB2555E39D43}" destId="{61CE588E-8FE8-457C-BCE5-4276B74DBDC8}" srcOrd="0" destOrd="0" parTransId="{9964EE83-EB4B-4380-ABB4-8EF1958F8E3A}" sibTransId="{9C5E00F6-F5E8-48F0-B9B9-33E9B49DD757}"/>
    <dgm:cxn modelId="{A4D5897B-A1F8-40C3-9375-26E8EC6D2046}" type="presOf" srcId="{02F75A8F-6A02-4C56-9DB5-EAB3BC656592}" destId="{E3BA5A80-8692-4173-A4BC-83A46AD78605}" srcOrd="0" destOrd="0" presId="urn:microsoft.com/office/officeart/2005/8/layout/hierarchy3"/>
    <dgm:cxn modelId="{0D556469-2F43-4DFB-BDB7-6BD7F7F560DB}" type="presOf" srcId="{30061A9A-1E43-4AE0-83CB-977589B5B8A5}" destId="{5221C49B-A739-4C76-A6EC-DCE50B1EB4EF}" srcOrd="1" destOrd="0" presId="urn:microsoft.com/office/officeart/2005/8/layout/hierarchy3"/>
    <dgm:cxn modelId="{A31FE34C-53F5-4D30-BA37-EBDE47153F7E}" srcId="{04239C0F-AD1A-402D-A01F-3A3533E663FB}" destId="{C6F3868B-C08C-49F1-99C0-16FF5F52CE3A}" srcOrd="2" destOrd="0" parTransId="{8B67A4F4-648A-4C3A-8A06-160724CAF5D3}" sibTransId="{19DBB5CE-7A17-4E51-97CD-E004A7655A74}"/>
    <dgm:cxn modelId="{A0B3F7E9-1926-4E95-B65B-57DC6F6715F7}" type="presOf" srcId="{C6F3868B-C08C-49F1-99C0-16FF5F52CE3A}" destId="{3E0929C3-E167-4968-A512-ADE2D93BFB65}" srcOrd="0" destOrd="0" presId="urn:microsoft.com/office/officeart/2005/8/layout/hierarchy3"/>
    <dgm:cxn modelId="{525C22E5-020F-4C90-8CE1-102F0E7AB373}" type="presOf" srcId="{F140BC05-C812-46D5-B23D-38A105FF5A5C}" destId="{A96D5DD9-C8B3-44AA-8506-C8F2ADC4287A}" srcOrd="0" destOrd="0" presId="urn:microsoft.com/office/officeart/2005/8/layout/hierarchy3"/>
    <dgm:cxn modelId="{6D11EE99-5D59-421F-A7B0-8B6E07BF0ADF}" type="presOf" srcId="{AAA8A5EC-1777-4484-B592-59E8F72846BD}" destId="{4CAD6C08-C9A1-4DD5-A7C6-8850E4394D7E}" srcOrd="0" destOrd="0" presId="urn:microsoft.com/office/officeart/2005/8/layout/hierarchy3"/>
    <dgm:cxn modelId="{F7A12B85-5BA1-44C5-9EBA-1868F1BAD537}" type="presOf" srcId="{497523AD-A1B9-49E5-A512-FDE396C7A932}" destId="{CD61A0C3-881D-4C9D-84CE-F45275C45521}" srcOrd="0" destOrd="0" presId="urn:microsoft.com/office/officeart/2005/8/layout/hierarchy3"/>
    <dgm:cxn modelId="{82A74B60-C0D0-4B4F-A279-24675D607EDD}" srcId="{30061A9A-1E43-4AE0-83CB-977589B5B8A5}" destId="{71F2FF25-B439-4A1E-9B38-A003867A7CDA}" srcOrd="2" destOrd="0" parTransId="{02F75A8F-6A02-4C56-9DB5-EAB3BC656592}" sibTransId="{5E12020D-2D69-4F79-94CC-57F6578C5BF2}"/>
    <dgm:cxn modelId="{FC747F0F-2C29-473B-A2F8-DAF94DAAE3C8}" type="presOf" srcId="{5A0ECCA4-EEB0-4893-B2D5-26324C1A7C95}" destId="{EE75C7B6-FBB5-45E7-9307-7FFE29610622}" srcOrd="0" destOrd="0" presId="urn:microsoft.com/office/officeart/2005/8/layout/hierarchy3"/>
    <dgm:cxn modelId="{89C392B9-42F3-480E-A288-F2ED358251F3}" type="presParOf" srcId="{4B1BD507-481B-4E4A-9B47-68F9E07FDF5E}" destId="{71A7654C-A842-4539-BBFB-3D0ED0589088}" srcOrd="0" destOrd="0" presId="urn:microsoft.com/office/officeart/2005/8/layout/hierarchy3"/>
    <dgm:cxn modelId="{B25C5C92-1A7C-48B9-92CF-3F3F02A71B7E}" type="presParOf" srcId="{71A7654C-A842-4539-BBFB-3D0ED0589088}" destId="{71014D22-3AC2-4EE2-88C5-AD845704CC31}" srcOrd="0" destOrd="0" presId="urn:microsoft.com/office/officeart/2005/8/layout/hierarchy3"/>
    <dgm:cxn modelId="{514A840A-7ED3-4F10-88E2-CBFBB9C86FA5}" type="presParOf" srcId="{71014D22-3AC2-4EE2-88C5-AD845704CC31}" destId="{7D9C40DE-D83A-4F0F-89B5-94EF1C7B0A55}" srcOrd="0" destOrd="0" presId="urn:microsoft.com/office/officeart/2005/8/layout/hierarchy3"/>
    <dgm:cxn modelId="{9701F3EA-5B13-4DFE-BB30-2D3DBDA4F368}" type="presParOf" srcId="{71014D22-3AC2-4EE2-88C5-AD845704CC31}" destId="{55C56D99-03C5-49D7-B26C-A453DE9DD9B2}" srcOrd="1" destOrd="0" presId="urn:microsoft.com/office/officeart/2005/8/layout/hierarchy3"/>
    <dgm:cxn modelId="{1E8B3AD3-6D66-49D9-8CFA-F38756123F27}" type="presParOf" srcId="{71A7654C-A842-4539-BBFB-3D0ED0589088}" destId="{B2389125-6DF5-4F07-AFA4-CA01498902BD}" srcOrd="1" destOrd="0" presId="urn:microsoft.com/office/officeart/2005/8/layout/hierarchy3"/>
    <dgm:cxn modelId="{AB193F1D-D72A-4368-B235-36B8CD06A089}" type="presParOf" srcId="{B2389125-6DF5-4F07-AFA4-CA01498902BD}" destId="{D144125F-347D-47F9-B77F-BB5A7D960A48}" srcOrd="0" destOrd="0" presId="urn:microsoft.com/office/officeart/2005/8/layout/hierarchy3"/>
    <dgm:cxn modelId="{34FB74B7-926D-489E-8217-A54091CCDDD5}" type="presParOf" srcId="{B2389125-6DF5-4F07-AFA4-CA01498902BD}" destId="{02B3ADBC-DD19-4EA9-BA37-BC3F5F000CD2}" srcOrd="1" destOrd="0" presId="urn:microsoft.com/office/officeart/2005/8/layout/hierarchy3"/>
    <dgm:cxn modelId="{A22FCB7C-CA44-466E-A842-BE243BE720B1}" type="presParOf" srcId="{B2389125-6DF5-4F07-AFA4-CA01498902BD}" destId="{4CAD6C08-C9A1-4DD5-A7C6-8850E4394D7E}" srcOrd="2" destOrd="0" presId="urn:microsoft.com/office/officeart/2005/8/layout/hierarchy3"/>
    <dgm:cxn modelId="{8FC9CDFE-44D7-4537-B9F5-763537F36F06}" type="presParOf" srcId="{B2389125-6DF5-4F07-AFA4-CA01498902BD}" destId="{A96D5DD9-C8B3-44AA-8506-C8F2ADC4287A}" srcOrd="3" destOrd="0" presId="urn:microsoft.com/office/officeart/2005/8/layout/hierarchy3"/>
    <dgm:cxn modelId="{8355DA59-811C-4B98-9F44-9E104C72CBF9}" type="presParOf" srcId="{B2389125-6DF5-4F07-AFA4-CA01498902BD}" destId="{3AE990C5-4D4D-4094-8237-F3C29131A98B}" srcOrd="4" destOrd="0" presId="urn:microsoft.com/office/officeart/2005/8/layout/hierarchy3"/>
    <dgm:cxn modelId="{3B544161-0829-4A43-966A-B6F74B148F98}" type="presParOf" srcId="{B2389125-6DF5-4F07-AFA4-CA01498902BD}" destId="{BAD5809A-E747-4629-98C5-9458FAC67668}" srcOrd="5" destOrd="0" presId="urn:microsoft.com/office/officeart/2005/8/layout/hierarchy3"/>
    <dgm:cxn modelId="{B260A775-2126-4090-B12E-B3FB4DD59EE0}" type="presParOf" srcId="{4B1BD507-481B-4E4A-9B47-68F9E07FDF5E}" destId="{4EEA8B65-4B6D-42EF-95ED-51E13E74728B}" srcOrd="1" destOrd="0" presId="urn:microsoft.com/office/officeart/2005/8/layout/hierarchy3"/>
    <dgm:cxn modelId="{42EF3AA0-8D33-4F28-BA82-EA8D34187AD6}" type="presParOf" srcId="{4EEA8B65-4B6D-42EF-95ED-51E13E74728B}" destId="{22B9E9BD-BE55-4E6E-AAB3-0C350FC74461}" srcOrd="0" destOrd="0" presId="urn:microsoft.com/office/officeart/2005/8/layout/hierarchy3"/>
    <dgm:cxn modelId="{FFCE2CB7-7AC4-4DBC-BDCF-278E11598FF1}" type="presParOf" srcId="{22B9E9BD-BE55-4E6E-AAB3-0C350FC74461}" destId="{09333A91-67B8-4768-9E39-7B327E39B06D}" srcOrd="0" destOrd="0" presId="urn:microsoft.com/office/officeart/2005/8/layout/hierarchy3"/>
    <dgm:cxn modelId="{24589FD8-6235-42F3-920C-0AB8CDE4B26A}" type="presParOf" srcId="{22B9E9BD-BE55-4E6E-AAB3-0C350FC74461}" destId="{5221C49B-A739-4C76-A6EC-DCE50B1EB4EF}" srcOrd="1" destOrd="0" presId="urn:microsoft.com/office/officeart/2005/8/layout/hierarchy3"/>
    <dgm:cxn modelId="{E3ACAE9C-F9AB-4B63-A9F6-CDDF912E39A3}" type="presParOf" srcId="{4EEA8B65-4B6D-42EF-95ED-51E13E74728B}" destId="{8D5B4FBA-1E78-4062-9488-E81968ABD48C}" srcOrd="1" destOrd="0" presId="urn:microsoft.com/office/officeart/2005/8/layout/hierarchy3"/>
    <dgm:cxn modelId="{0C893A44-B044-42C5-BF55-F0FA29EF0A14}" type="presParOf" srcId="{8D5B4FBA-1E78-4062-9488-E81968ABD48C}" destId="{DA42CACE-A094-4362-AEB5-6F8BE666B47D}" srcOrd="0" destOrd="0" presId="urn:microsoft.com/office/officeart/2005/8/layout/hierarchy3"/>
    <dgm:cxn modelId="{92E5152C-4111-4D32-8FF9-D6829D7C4C33}" type="presParOf" srcId="{8D5B4FBA-1E78-4062-9488-E81968ABD48C}" destId="{BD390D81-9FAE-495B-AE08-1F03CB1C6280}" srcOrd="1" destOrd="0" presId="urn:microsoft.com/office/officeart/2005/8/layout/hierarchy3"/>
    <dgm:cxn modelId="{D092F807-2D00-4061-BBB5-B03CC3D6A59F}" type="presParOf" srcId="{8D5B4FBA-1E78-4062-9488-E81968ABD48C}" destId="{FA5C631F-3C5A-432B-BE38-522DE3F2D99F}" srcOrd="2" destOrd="0" presId="urn:microsoft.com/office/officeart/2005/8/layout/hierarchy3"/>
    <dgm:cxn modelId="{6D93A9E5-2B1B-4C54-88EA-5170E021D99B}" type="presParOf" srcId="{8D5B4FBA-1E78-4062-9488-E81968ABD48C}" destId="{EE75C7B6-FBB5-45E7-9307-7FFE29610622}" srcOrd="3" destOrd="0" presId="urn:microsoft.com/office/officeart/2005/8/layout/hierarchy3"/>
    <dgm:cxn modelId="{D39F3C59-99AA-4773-A658-A4B6471E8C24}" type="presParOf" srcId="{8D5B4FBA-1E78-4062-9488-E81968ABD48C}" destId="{E3BA5A80-8692-4173-A4BC-83A46AD78605}" srcOrd="4" destOrd="0" presId="urn:microsoft.com/office/officeart/2005/8/layout/hierarchy3"/>
    <dgm:cxn modelId="{15C38BF1-2287-41AB-93F3-E7C739DF2F57}" type="presParOf" srcId="{8D5B4FBA-1E78-4062-9488-E81968ABD48C}" destId="{0E3B163D-0DA4-430B-A322-296771005194}" srcOrd="5" destOrd="0" presId="urn:microsoft.com/office/officeart/2005/8/layout/hierarchy3"/>
    <dgm:cxn modelId="{5F7FFA5A-E08A-441D-A7D4-23458B4368CE}" type="presParOf" srcId="{4B1BD507-481B-4E4A-9B47-68F9E07FDF5E}" destId="{B373A942-12C7-433C-B6C1-79AF20350F94}" srcOrd="2" destOrd="0" presId="urn:microsoft.com/office/officeart/2005/8/layout/hierarchy3"/>
    <dgm:cxn modelId="{02FB71B7-DADF-40F7-9F6E-E54A5D366E62}" type="presParOf" srcId="{B373A942-12C7-433C-B6C1-79AF20350F94}" destId="{53DD4F12-CA93-4932-98B1-1BF153BAD14C}" srcOrd="0" destOrd="0" presId="urn:microsoft.com/office/officeart/2005/8/layout/hierarchy3"/>
    <dgm:cxn modelId="{29C18FA5-B841-4D62-BD2F-31F9520D62FF}" type="presParOf" srcId="{53DD4F12-CA93-4932-98B1-1BF153BAD14C}" destId="{3E0929C3-E167-4968-A512-ADE2D93BFB65}" srcOrd="0" destOrd="0" presId="urn:microsoft.com/office/officeart/2005/8/layout/hierarchy3"/>
    <dgm:cxn modelId="{3F659CEF-AB5F-47F4-809E-CB9963E32413}" type="presParOf" srcId="{53DD4F12-CA93-4932-98B1-1BF153BAD14C}" destId="{4DBE34C3-1FC9-4A3A-905C-772B78274F6A}" srcOrd="1" destOrd="0" presId="urn:microsoft.com/office/officeart/2005/8/layout/hierarchy3"/>
    <dgm:cxn modelId="{2B3CCA6F-72C3-4915-A263-C2C6D0436E0E}" type="presParOf" srcId="{B373A942-12C7-433C-B6C1-79AF20350F94}" destId="{E3EE47B4-2569-4B87-87EB-F35380B8096B}" srcOrd="1" destOrd="0" presId="urn:microsoft.com/office/officeart/2005/8/layout/hierarchy3"/>
    <dgm:cxn modelId="{8ECB4FD3-C204-4A02-8C59-6267476215ED}" type="presParOf" srcId="{E3EE47B4-2569-4B87-87EB-F35380B8096B}" destId="{4B3406A5-3946-4D1E-A597-56112C9FE223}" srcOrd="0" destOrd="0" presId="urn:microsoft.com/office/officeart/2005/8/layout/hierarchy3"/>
    <dgm:cxn modelId="{CAA11C66-D61A-4329-94B0-072A71DF197A}" type="presParOf" srcId="{E3EE47B4-2569-4B87-87EB-F35380B8096B}" destId="{CD61A0C3-881D-4C9D-84CE-F45275C45521}" srcOrd="1" destOrd="0" presId="urn:microsoft.com/office/officeart/2005/8/layout/hierarchy3"/>
    <dgm:cxn modelId="{6C2208DF-97A4-428D-B91F-42527D0F9D33}" type="presParOf" srcId="{E3EE47B4-2569-4B87-87EB-F35380B8096B}" destId="{33E3F9F6-512E-431E-AEB8-EEA563F14501}" srcOrd="2" destOrd="0" presId="urn:microsoft.com/office/officeart/2005/8/layout/hierarchy3"/>
    <dgm:cxn modelId="{B7E5BD05-F2C3-48F2-9F27-DC3796B80116}" type="presParOf" srcId="{E3EE47B4-2569-4B87-87EB-F35380B8096B}" destId="{A905F61E-A2F5-40CA-8F7B-BD3CE4FD3613}" srcOrd="3" destOrd="0" presId="urn:microsoft.com/office/officeart/2005/8/layout/hierarchy3"/>
    <dgm:cxn modelId="{EF7327C9-FED8-4FE1-8640-19386448AAC9}" type="presParOf" srcId="{E3EE47B4-2569-4B87-87EB-F35380B8096B}" destId="{9EC82698-BE5B-436F-9575-4E67CEB65F68}" srcOrd="4" destOrd="0" presId="urn:microsoft.com/office/officeart/2005/8/layout/hierarchy3"/>
    <dgm:cxn modelId="{656B0460-D69F-4D2A-8A17-5257B7BEB415}" type="presParOf" srcId="{E3EE47B4-2569-4B87-87EB-F35380B8096B}" destId="{6C6D0421-56DB-4A91-8A97-6355DA203170}" srcOrd="5" destOrd="0" presId="urn:microsoft.com/office/officeart/2005/8/layout/hierarchy3"/>
    <dgm:cxn modelId="{B63DCF6D-53E7-4519-B809-07504863105F}" type="presParOf" srcId="{4B1BD507-481B-4E4A-9B47-68F9E07FDF5E}" destId="{3A74F09F-203F-4DED-9AA0-4C5F7484775F}" srcOrd="3" destOrd="0" presId="urn:microsoft.com/office/officeart/2005/8/layout/hierarchy3"/>
    <dgm:cxn modelId="{B9DEC485-120A-4163-9C77-BBBE3B4FFE83}" type="presParOf" srcId="{3A74F09F-203F-4DED-9AA0-4C5F7484775F}" destId="{8102480F-4067-457B-9E1D-C045FEF836BD}" srcOrd="0" destOrd="0" presId="urn:microsoft.com/office/officeart/2005/8/layout/hierarchy3"/>
    <dgm:cxn modelId="{403FE142-2000-4ACE-99AC-0503CFC8F8BE}" type="presParOf" srcId="{8102480F-4067-457B-9E1D-C045FEF836BD}" destId="{3495B9CF-C3A3-4FC1-8B2F-FD4D39E9C87C}" srcOrd="0" destOrd="0" presId="urn:microsoft.com/office/officeart/2005/8/layout/hierarchy3"/>
    <dgm:cxn modelId="{69FF225A-A477-4D78-AF3B-E5906B1A6190}" type="presParOf" srcId="{8102480F-4067-457B-9E1D-C045FEF836BD}" destId="{A1BC73BB-B1C5-4B93-8A75-3A8B9CB14C0A}" srcOrd="1" destOrd="0" presId="urn:microsoft.com/office/officeart/2005/8/layout/hierarchy3"/>
    <dgm:cxn modelId="{668FF08A-4D97-4C23-B66D-EDA4B2969CCE}" type="presParOf" srcId="{3A74F09F-203F-4DED-9AA0-4C5F7484775F}" destId="{A229EA26-F3DB-4684-8A70-B9CAC410E5CE}" srcOrd="1" destOrd="0" presId="urn:microsoft.com/office/officeart/2005/8/layout/hierarchy3"/>
    <dgm:cxn modelId="{3543972A-2816-4B93-A164-8F82A85280A7}" type="presParOf" srcId="{A229EA26-F3DB-4684-8A70-B9CAC410E5CE}" destId="{2EBFFB8D-8E8A-40B3-8996-84121C5A41B1}" srcOrd="0" destOrd="0" presId="urn:microsoft.com/office/officeart/2005/8/layout/hierarchy3"/>
    <dgm:cxn modelId="{F5E326D7-641D-4966-9EFE-A816DC957838}" type="presParOf" srcId="{A229EA26-F3DB-4684-8A70-B9CAC410E5CE}" destId="{5AFAF277-BB24-46F6-84EB-7B48D6662C0C}" srcOrd="1" destOrd="0" presId="urn:microsoft.com/office/officeart/2005/8/layout/hierarchy3"/>
    <dgm:cxn modelId="{EEC90F38-65E3-4513-8BB0-D27E71F0C2CC}" type="presParOf" srcId="{A229EA26-F3DB-4684-8A70-B9CAC410E5CE}" destId="{AFD3BA47-D969-4ACE-9D5B-EC74F4B5CD6E}" srcOrd="2" destOrd="0" presId="urn:microsoft.com/office/officeart/2005/8/layout/hierarchy3"/>
    <dgm:cxn modelId="{E97D68B4-6EF3-4983-903F-24F4402B3F7B}" type="presParOf" srcId="{A229EA26-F3DB-4684-8A70-B9CAC410E5CE}" destId="{8530D1C3-5241-4DD7-9A31-26B6FC2F6ABB}" srcOrd="3" destOrd="0" presId="urn:microsoft.com/office/officeart/2005/8/layout/hierarchy3"/>
    <dgm:cxn modelId="{59F34E3A-852B-44DD-93FC-B6353E4E049C}" type="presParOf" srcId="{A229EA26-F3DB-4684-8A70-B9CAC410E5CE}" destId="{5D1E65DE-8843-48AB-8A51-A70DD8E02438}" srcOrd="4" destOrd="0" presId="urn:microsoft.com/office/officeart/2005/8/layout/hierarchy3"/>
    <dgm:cxn modelId="{C1A47809-8CF5-4C22-9DBB-6D701FE9AFDF}" type="presParOf" srcId="{A229EA26-F3DB-4684-8A70-B9CAC410E5CE}" destId="{E8C346E2-037D-4B1B-B460-472065EBDA36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56A35-F43D-44E0-BE83-CB082C74ED30}">
      <dsp:nvSpPr>
        <dsp:cNvPr id="0" name=""/>
        <dsp:cNvSpPr/>
      </dsp:nvSpPr>
      <dsp:spPr>
        <a:xfrm>
          <a:off x="0" y="179147"/>
          <a:ext cx="11144518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/>
            <a:t>Tým</a:t>
          </a:r>
          <a:endParaRPr lang="en-GB" sz="3100" kern="1200" dirty="0"/>
        </a:p>
      </dsp:txBody>
      <dsp:txXfrm>
        <a:off x="36296" y="215443"/>
        <a:ext cx="11071926" cy="670943"/>
      </dsp:txXfrm>
    </dsp:sp>
    <dsp:sp modelId="{3BB3EF75-25CB-47BE-93E4-12957A4121EA}">
      <dsp:nvSpPr>
        <dsp:cNvPr id="0" name=""/>
        <dsp:cNvSpPr/>
      </dsp:nvSpPr>
      <dsp:spPr>
        <a:xfrm>
          <a:off x="0" y="922682"/>
          <a:ext cx="11144518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3838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400" kern="1200" dirty="0"/>
            <a:t>Aleš Vlk, Šimon </a:t>
          </a:r>
          <a:r>
            <a:rPr lang="cs-CZ" sz="2400" kern="1200" dirty="0" err="1"/>
            <a:t>Stiburek</a:t>
          </a:r>
          <a:r>
            <a:rPr lang="cs-CZ" sz="2400" kern="1200" dirty="0"/>
            <a:t>, Václav Švec a další</a:t>
          </a:r>
          <a:endParaRPr lang="en-GB" sz="2400" kern="1200" dirty="0"/>
        </a:p>
      </dsp:txBody>
      <dsp:txXfrm>
        <a:off x="0" y="922682"/>
        <a:ext cx="11144518" cy="513360"/>
      </dsp:txXfrm>
    </dsp:sp>
    <dsp:sp modelId="{A9A449D9-2190-4E04-A91E-DC0B966EBCB2}">
      <dsp:nvSpPr>
        <dsp:cNvPr id="0" name=""/>
        <dsp:cNvSpPr/>
      </dsp:nvSpPr>
      <dsp:spPr>
        <a:xfrm>
          <a:off x="0" y="1436042"/>
          <a:ext cx="11144518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/>
            <a:t>Projekty</a:t>
          </a:r>
        </a:p>
      </dsp:txBody>
      <dsp:txXfrm>
        <a:off x="36296" y="1472338"/>
        <a:ext cx="11071926" cy="670943"/>
      </dsp:txXfrm>
    </dsp:sp>
    <dsp:sp modelId="{C28FE526-7940-4ACC-924D-46C7D3830B5D}">
      <dsp:nvSpPr>
        <dsp:cNvPr id="0" name=""/>
        <dsp:cNvSpPr/>
      </dsp:nvSpPr>
      <dsp:spPr>
        <a:xfrm>
          <a:off x="0" y="2179577"/>
          <a:ext cx="11144518" cy="1989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3838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•"/>
          </a:pPr>
          <a:r>
            <a:rPr lang="cs-CZ" sz="2400" kern="1200" dirty="0"/>
            <a:t>moje diplomová práce (2015)</a:t>
          </a:r>
          <a:endParaRPr lang="en-GB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•"/>
          </a:pPr>
          <a:r>
            <a:rPr lang="cs-CZ" sz="2400" kern="1200" dirty="0"/>
            <a:t>případová studie pro HEDOCE (2015)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•"/>
          </a:pPr>
          <a:r>
            <a:rPr lang="cs-CZ" sz="2400" kern="1200" dirty="0"/>
            <a:t>Stanovení postupu výpočtu ukazatele </a:t>
          </a:r>
          <a:r>
            <a:rPr lang="cs-CZ" sz="2400" kern="1200" dirty="0" err="1"/>
            <a:t>propadovosti</a:t>
          </a:r>
          <a:r>
            <a:rPr lang="cs-CZ" sz="2400" kern="1200" dirty="0"/>
            <a:t> studentů českých vysokých škol (TAČR, 2016-17)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•"/>
          </a:pPr>
          <a:r>
            <a:rPr lang="cs-CZ" sz="2400" kern="1200" dirty="0"/>
            <a:t>konzultační projekty a případové studie</a:t>
          </a:r>
        </a:p>
      </dsp:txBody>
      <dsp:txXfrm>
        <a:off x="0" y="2179577"/>
        <a:ext cx="11144518" cy="1989270"/>
      </dsp:txXfrm>
    </dsp:sp>
    <dsp:sp modelId="{7545BD6C-7AC7-475F-8495-66837A7A0C7A}">
      <dsp:nvSpPr>
        <dsp:cNvPr id="0" name=""/>
        <dsp:cNvSpPr/>
      </dsp:nvSpPr>
      <dsp:spPr>
        <a:xfrm>
          <a:off x="0" y="4168847"/>
          <a:ext cx="11144518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cs-CZ" sz="3100" kern="1200" dirty="0"/>
            <a:t>Výstupy</a:t>
          </a:r>
        </a:p>
      </dsp:txBody>
      <dsp:txXfrm>
        <a:off x="36296" y="4205143"/>
        <a:ext cx="11071926" cy="670943"/>
      </dsp:txXfrm>
    </dsp:sp>
    <dsp:sp modelId="{34B1CB6E-C7E6-4957-A7FD-6FFF4C362459}">
      <dsp:nvSpPr>
        <dsp:cNvPr id="0" name=""/>
        <dsp:cNvSpPr/>
      </dsp:nvSpPr>
      <dsp:spPr>
        <a:xfrm>
          <a:off x="0" y="4912382"/>
          <a:ext cx="11144518" cy="1251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3838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•"/>
          </a:pPr>
          <a:r>
            <a:rPr lang="cs-CZ" sz="2400" kern="1200" dirty="0"/>
            <a:t>Metodický předpis k výpočtu měr studijní neúspěšnosti na vysokých školách MŠMT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•"/>
          </a:pPr>
          <a:r>
            <a:rPr lang="cs-CZ" sz="2400" kern="1200"/>
            <a:t>aplikace dropout.pef.czu.cz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•"/>
          </a:pPr>
          <a:r>
            <a:rPr lang="cs-CZ" sz="2400" kern="1200"/>
            <a:t>kniha Studijní neúspěšnost na vysokých školách</a:t>
          </a:r>
          <a:endParaRPr lang="cs-CZ" sz="2400" kern="1200" dirty="0"/>
        </a:p>
      </dsp:txBody>
      <dsp:txXfrm>
        <a:off x="0" y="4912382"/>
        <a:ext cx="11144518" cy="12513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627AD-1C83-41BA-B21A-79E101F4D4DE}">
      <dsp:nvSpPr>
        <dsp:cNvPr id="0" name=""/>
        <dsp:cNvSpPr/>
      </dsp:nvSpPr>
      <dsp:spPr>
        <a:xfrm>
          <a:off x="2966719" y="1612059"/>
          <a:ext cx="2194560" cy="2194560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>
              <a:solidFill>
                <a:schemeClr val="accent4">
                  <a:lumMod val="75000"/>
                </a:schemeClr>
              </a:solidFill>
            </a:rPr>
            <a:t>STUDIJNÍ ÚSPĚCH</a:t>
          </a:r>
          <a:endParaRPr lang="cs-CZ" sz="32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3288105" y="1933445"/>
        <a:ext cx="1551788" cy="1551788"/>
      </dsp:txXfrm>
    </dsp:sp>
    <dsp:sp modelId="{61D51442-A69D-4676-B65E-10D7B2C3E00E}">
      <dsp:nvSpPr>
        <dsp:cNvPr id="0" name=""/>
        <dsp:cNvSpPr/>
      </dsp:nvSpPr>
      <dsp:spPr>
        <a:xfrm rot="9028791">
          <a:off x="1116771" y="3493199"/>
          <a:ext cx="2021223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DCAE3B-6F71-4CE8-83E4-258A10378F9E}">
      <dsp:nvSpPr>
        <dsp:cNvPr id="0" name=""/>
        <dsp:cNvSpPr/>
      </dsp:nvSpPr>
      <dsp:spPr>
        <a:xfrm>
          <a:off x="205551" y="3469949"/>
          <a:ext cx="2084832" cy="16678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accent4">
                  <a:lumMod val="75000"/>
                </a:schemeClr>
              </a:solidFill>
            </a:rPr>
            <a:t>STUDENT</a:t>
          </a:r>
          <a:endParaRPr lang="cs-CZ" sz="20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254401" y="3518799"/>
        <a:ext cx="1987132" cy="1570165"/>
      </dsp:txXfrm>
    </dsp:sp>
    <dsp:sp modelId="{A3D81D68-9D91-4A0A-97D6-092670252092}">
      <dsp:nvSpPr>
        <dsp:cNvPr id="0" name=""/>
        <dsp:cNvSpPr/>
      </dsp:nvSpPr>
      <dsp:spPr>
        <a:xfrm rot="12569983">
          <a:off x="1167880" y="1315081"/>
          <a:ext cx="1968983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C2517E-98F2-436F-97B2-562E6C39B2DA}">
      <dsp:nvSpPr>
        <dsp:cNvPr id="0" name=""/>
        <dsp:cNvSpPr/>
      </dsp:nvSpPr>
      <dsp:spPr>
        <a:xfrm>
          <a:off x="253095" y="309090"/>
          <a:ext cx="2084832" cy="16678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accent4">
                  <a:lumMod val="75000"/>
                </a:schemeClr>
              </a:solidFill>
            </a:rPr>
            <a:t>INSTITUCE</a:t>
          </a:r>
          <a:endParaRPr lang="cs-CZ" sz="20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301945" y="357940"/>
        <a:ext cx="1987132" cy="1570165"/>
      </dsp:txXfrm>
    </dsp:sp>
    <dsp:sp modelId="{5A9929A4-4AF4-4E8C-9C40-9C8308208F6F}">
      <dsp:nvSpPr>
        <dsp:cNvPr id="0" name=""/>
        <dsp:cNvSpPr/>
      </dsp:nvSpPr>
      <dsp:spPr>
        <a:xfrm rot="19762762">
          <a:off x="4970280" y="1287563"/>
          <a:ext cx="1934965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E04C8F-3763-421B-918B-73A80F9E85FB}">
      <dsp:nvSpPr>
        <dsp:cNvPr id="0" name=""/>
        <dsp:cNvSpPr/>
      </dsp:nvSpPr>
      <dsp:spPr>
        <a:xfrm>
          <a:off x="5727923" y="273567"/>
          <a:ext cx="2084832" cy="16678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accent4">
                  <a:lumMod val="75000"/>
                </a:schemeClr>
              </a:solidFill>
            </a:rPr>
            <a:t>SYSTÉMOVÉ PODMÍNKY</a:t>
          </a:r>
          <a:endParaRPr lang="cs-CZ" sz="20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5776773" y="322417"/>
        <a:ext cx="1987132" cy="1570165"/>
      </dsp:txXfrm>
    </dsp:sp>
    <dsp:sp modelId="{F4580004-D56A-4751-B89E-E1E063D89A4A}">
      <dsp:nvSpPr>
        <dsp:cNvPr id="0" name=""/>
        <dsp:cNvSpPr/>
      </dsp:nvSpPr>
      <dsp:spPr>
        <a:xfrm rot="1770149">
          <a:off x="4990077" y="3497748"/>
          <a:ext cx="2039942" cy="625449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706ECC-4C52-4ADF-9148-4D2706D769E8}">
      <dsp:nvSpPr>
        <dsp:cNvPr id="0" name=""/>
        <dsp:cNvSpPr/>
      </dsp:nvSpPr>
      <dsp:spPr>
        <a:xfrm>
          <a:off x="5855348" y="3478836"/>
          <a:ext cx="2084832" cy="16678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accent4">
                  <a:lumMod val="75000"/>
                </a:schemeClr>
              </a:solidFill>
            </a:rPr>
            <a:t>SPOLEČENSKÝ VÝVOJ</a:t>
          </a:r>
          <a:endParaRPr lang="cs-CZ" sz="20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5904198" y="3527686"/>
        <a:ext cx="1987132" cy="15701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1EA2F0-1A01-4EAC-95DA-3ED44DC01D86}">
      <dsp:nvSpPr>
        <dsp:cNvPr id="0" name=""/>
        <dsp:cNvSpPr/>
      </dsp:nvSpPr>
      <dsp:spPr>
        <a:xfrm>
          <a:off x="0" y="498573"/>
          <a:ext cx="8128000" cy="110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666496" rIns="63082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úspěšnost studentů napříč studii na úrovni celého systému</a:t>
          </a:r>
          <a:endParaRPr lang="en-GB" sz="2000" kern="1200" dirty="0"/>
        </a:p>
      </dsp:txBody>
      <dsp:txXfrm>
        <a:off x="0" y="498573"/>
        <a:ext cx="8128000" cy="1108800"/>
      </dsp:txXfrm>
    </dsp:sp>
    <dsp:sp modelId="{7B7B920B-C91D-4A8A-BF84-CF1CF5501C63}">
      <dsp:nvSpPr>
        <dsp:cNvPr id="0" name=""/>
        <dsp:cNvSpPr/>
      </dsp:nvSpPr>
      <dsp:spPr>
        <a:xfrm>
          <a:off x="406400" y="26253"/>
          <a:ext cx="5689600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„</a:t>
          </a:r>
          <a:r>
            <a:rPr lang="cs-CZ" sz="2000" b="0" i="0" kern="1200" dirty="0"/>
            <a:t>KOHORTNÍ MÍRA ÚSPĚŠNOSTI VÁZANÁ NA PRVNÍ VSTUP DO SYSTÉMU“</a:t>
          </a:r>
          <a:endParaRPr lang="en-GB" sz="2000" kern="1200" dirty="0"/>
        </a:p>
      </dsp:txBody>
      <dsp:txXfrm>
        <a:off x="452514" y="72367"/>
        <a:ext cx="5597372" cy="852412"/>
      </dsp:txXfrm>
    </dsp:sp>
    <dsp:sp modelId="{FEC9C22A-92D2-4375-AD46-FBF13FE6ADB7}">
      <dsp:nvSpPr>
        <dsp:cNvPr id="0" name=""/>
        <dsp:cNvSpPr/>
      </dsp:nvSpPr>
      <dsp:spPr>
        <a:xfrm>
          <a:off x="0" y="2252493"/>
          <a:ext cx="8128000" cy="110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666496" rIns="63082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neúspěšnost na úrovni jednotlivých studií, na libovolné úrovni</a:t>
          </a:r>
          <a:endParaRPr lang="en-GB" sz="2000" kern="1200" dirty="0"/>
        </a:p>
      </dsp:txBody>
      <dsp:txXfrm>
        <a:off x="0" y="2252493"/>
        <a:ext cx="8128000" cy="1108800"/>
      </dsp:txXfrm>
    </dsp:sp>
    <dsp:sp modelId="{00EC5A12-DEA7-418A-BDA9-E6E871703BBA}">
      <dsp:nvSpPr>
        <dsp:cNvPr id="0" name=""/>
        <dsp:cNvSpPr/>
      </dsp:nvSpPr>
      <dsp:spPr>
        <a:xfrm>
          <a:off x="406400" y="1780173"/>
          <a:ext cx="5689600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„</a:t>
          </a:r>
          <a:r>
            <a:rPr lang="cs-CZ" sz="2000" b="0" i="0" kern="1200" dirty="0"/>
            <a:t>KOHORTNÍ MÍRA STUDIJNÍ NEÚSPĚŠNOSTI VÁZANÁ NA ROK ZÁPISU“</a:t>
          </a:r>
          <a:endParaRPr lang="en-GB" sz="2000" kern="1200" dirty="0"/>
        </a:p>
      </dsp:txBody>
      <dsp:txXfrm>
        <a:off x="452514" y="1826287"/>
        <a:ext cx="5597372" cy="852412"/>
      </dsp:txXfrm>
    </dsp:sp>
    <dsp:sp modelId="{B8703271-54C5-4586-901C-BC3B22B9C179}">
      <dsp:nvSpPr>
        <dsp:cNvPr id="0" name=""/>
        <dsp:cNvSpPr/>
      </dsp:nvSpPr>
      <dsp:spPr>
        <a:xfrm>
          <a:off x="0" y="4006413"/>
          <a:ext cx="8128000" cy="13860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30823" tIns="666496" rIns="63082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úspěšnost studentů napříč studii na zvoleném stupni agregace do „předpokládaného roku ukončení“ (+1)</a:t>
          </a:r>
          <a:endParaRPr lang="en-GB" sz="2000" kern="1200" dirty="0"/>
        </a:p>
      </dsp:txBody>
      <dsp:txXfrm>
        <a:off x="0" y="4006413"/>
        <a:ext cx="8128000" cy="1386000"/>
      </dsp:txXfrm>
    </dsp:sp>
    <dsp:sp modelId="{FC8B5CEE-1F48-4574-B182-1F9801E1AA43}">
      <dsp:nvSpPr>
        <dsp:cNvPr id="0" name=""/>
        <dsp:cNvSpPr/>
      </dsp:nvSpPr>
      <dsp:spPr>
        <a:xfrm>
          <a:off x="406400" y="3534093"/>
          <a:ext cx="5689600" cy="944640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„PRU“</a:t>
          </a:r>
          <a:endParaRPr lang="en-GB" sz="2000" kern="1200" dirty="0"/>
        </a:p>
      </dsp:txBody>
      <dsp:txXfrm>
        <a:off x="452514" y="3580207"/>
        <a:ext cx="5597372" cy="8524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7ACAF-D1B4-4949-9F79-A41EFCF1C2AF}">
      <dsp:nvSpPr>
        <dsp:cNvPr id="0" name=""/>
        <dsp:cNvSpPr/>
      </dsp:nvSpPr>
      <dsp:spPr>
        <a:xfrm>
          <a:off x="800765" y="0"/>
          <a:ext cx="9075346" cy="2703249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DE6947-A173-44CF-B004-8C774E027CB3}">
      <dsp:nvSpPr>
        <dsp:cNvPr id="0" name=""/>
        <dsp:cNvSpPr/>
      </dsp:nvSpPr>
      <dsp:spPr>
        <a:xfrm>
          <a:off x="4247" y="513615"/>
          <a:ext cx="2347480" cy="676320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PRAVIDLA</a:t>
          </a:r>
          <a:endParaRPr lang="cs-CZ" sz="2000" kern="1200" dirty="0"/>
        </a:p>
      </dsp:txBody>
      <dsp:txXfrm>
        <a:off x="24056" y="533424"/>
        <a:ext cx="2307862" cy="636702"/>
      </dsp:txXfrm>
    </dsp:sp>
    <dsp:sp modelId="{CF0876FC-C94F-4061-8657-4BAE2B6F963A}">
      <dsp:nvSpPr>
        <dsp:cNvPr id="0" name=""/>
        <dsp:cNvSpPr/>
      </dsp:nvSpPr>
      <dsp:spPr>
        <a:xfrm>
          <a:off x="238995" y="1189936"/>
          <a:ext cx="416189" cy="908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8824"/>
              </a:lnTo>
              <a:lnTo>
                <a:pt x="416189" y="908824"/>
              </a:lnTo>
            </a:path>
          </a:pathLst>
        </a:custGeom>
        <a:noFill/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71DEB5-17C1-4A53-8108-D560B25EB6FC}">
      <dsp:nvSpPr>
        <dsp:cNvPr id="0" name=""/>
        <dsp:cNvSpPr/>
      </dsp:nvSpPr>
      <dsp:spPr>
        <a:xfrm>
          <a:off x="655184" y="1718604"/>
          <a:ext cx="1216500" cy="760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err="1">
              <a:solidFill>
                <a:schemeClr val="accent6">
                  <a:lumMod val="75000"/>
                </a:schemeClr>
              </a:solidFill>
            </a:rPr>
            <a:t>Předpisy</a:t>
          </a:r>
          <a:endParaRPr lang="cs-CZ" sz="14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677453" y="1740873"/>
        <a:ext cx="1171962" cy="715774"/>
      </dsp:txXfrm>
    </dsp:sp>
    <dsp:sp modelId="{C1F08AC9-BD3D-4F56-94F2-49FD2434199B}">
      <dsp:nvSpPr>
        <dsp:cNvPr id="0" name=""/>
        <dsp:cNvSpPr/>
      </dsp:nvSpPr>
      <dsp:spPr>
        <a:xfrm>
          <a:off x="238995" y="1189936"/>
          <a:ext cx="416189" cy="1765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5286"/>
              </a:lnTo>
              <a:lnTo>
                <a:pt x="416189" y="1765286"/>
              </a:lnTo>
            </a:path>
          </a:pathLst>
        </a:custGeom>
        <a:noFill/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C01728-DF30-46EB-8ABC-78298D0FBDAF}">
      <dsp:nvSpPr>
        <dsp:cNvPr id="0" name=""/>
        <dsp:cNvSpPr/>
      </dsp:nvSpPr>
      <dsp:spPr>
        <a:xfrm>
          <a:off x="655184" y="2575066"/>
          <a:ext cx="1216500" cy="760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45897"/>
              <a:satOff val="-1844"/>
              <a:lumOff val="39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err="1">
              <a:solidFill>
                <a:schemeClr val="accent6">
                  <a:lumMod val="75000"/>
                </a:schemeClr>
              </a:solidFill>
            </a:rPr>
            <a:t>Přijímací</a:t>
          </a:r>
          <a:r>
            <a:rPr lang="en-GB" sz="1400" kern="1200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en-GB" sz="1400" kern="1200" dirty="0" err="1">
              <a:solidFill>
                <a:schemeClr val="accent6">
                  <a:lumMod val="75000"/>
                </a:schemeClr>
              </a:solidFill>
            </a:rPr>
            <a:t>řízení</a:t>
          </a:r>
          <a:endParaRPr lang="cs-CZ" sz="14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677453" y="2597335"/>
        <a:ext cx="1171962" cy="715774"/>
      </dsp:txXfrm>
    </dsp:sp>
    <dsp:sp modelId="{DC3DB7B5-4936-487F-87B8-4CA2C5354633}">
      <dsp:nvSpPr>
        <dsp:cNvPr id="0" name=""/>
        <dsp:cNvSpPr/>
      </dsp:nvSpPr>
      <dsp:spPr>
        <a:xfrm>
          <a:off x="2731883" y="513615"/>
          <a:ext cx="2347480" cy="676320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107093"/>
            <a:satOff val="-4303"/>
            <a:lumOff val="92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VÝUKU</a:t>
          </a:r>
          <a:endParaRPr lang="cs-CZ" sz="2000" kern="1200" dirty="0"/>
        </a:p>
      </dsp:txBody>
      <dsp:txXfrm>
        <a:off x="2751692" y="533424"/>
        <a:ext cx="2307862" cy="636702"/>
      </dsp:txXfrm>
    </dsp:sp>
    <dsp:sp modelId="{BC259EF6-B25C-404A-AECF-61D9C894ECD7}">
      <dsp:nvSpPr>
        <dsp:cNvPr id="0" name=""/>
        <dsp:cNvSpPr/>
      </dsp:nvSpPr>
      <dsp:spPr>
        <a:xfrm>
          <a:off x="2966631" y="1189936"/>
          <a:ext cx="407308" cy="871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1379"/>
              </a:lnTo>
              <a:lnTo>
                <a:pt x="407308" y="871379"/>
              </a:lnTo>
            </a:path>
          </a:pathLst>
        </a:custGeom>
        <a:noFill/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B26EC9-944B-48C2-A1D2-E961351C7D00}">
      <dsp:nvSpPr>
        <dsp:cNvPr id="0" name=""/>
        <dsp:cNvSpPr/>
      </dsp:nvSpPr>
      <dsp:spPr>
        <a:xfrm>
          <a:off x="3373940" y="1681158"/>
          <a:ext cx="1216500" cy="760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91794"/>
              <a:satOff val="-3688"/>
              <a:lumOff val="78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err="1">
              <a:solidFill>
                <a:schemeClr val="accent6">
                  <a:lumMod val="75000"/>
                </a:schemeClr>
              </a:solidFill>
            </a:rPr>
            <a:t>Obsah</a:t>
          </a:r>
          <a:r>
            <a:rPr lang="en-GB" sz="1400" kern="1200" dirty="0">
              <a:solidFill>
                <a:schemeClr val="accent6">
                  <a:lumMod val="75000"/>
                </a:schemeClr>
              </a:solidFill>
            </a:rPr>
            <a:t>, </a:t>
          </a:r>
          <a:r>
            <a:rPr lang="en-GB" sz="1400" kern="1200" dirty="0" err="1">
              <a:solidFill>
                <a:schemeClr val="accent6">
                  <a:lumMod val="75000"/>
                </a:schemeClr>
              </a:solidFill>
            </a:rPr>
            <a:t>cíle</a:t>
          </a:r>
          <a:r>
            <a:rPr lang="en-GB" sz="1400" kern="1200" dirty="0">
              <a:solidFill>
                <a:schemeClr val="accent6">
                  <a:lumMod val="75000"/>
                </a:schemeClr>
              </a:solidFill>
            </a:rPr>
            <a:t>, </a:t>
          </a:r>
          <a:r>
            <a:rPr lang="en-GB" sz="1400" kern="1200" dirty="0" err="1">
              <a:solidFill>
                <a:schemeClr val="accent6">
                  <a:lumMod val="75000"/>
                </a:schemeClr>
              </a:solidFill>
            </a:rPr>
            <a:t>metody</a:t>
          </a:r>
          <a:endParaRPr lang="cs-CZ" sz="14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3396209" y="1703427"/>
        <a:ext cx="1171962" cy="715774"/>
      </dsp:txXfrm>
    </dsp:sp>
    <dsp:sp modelId="{8D065F15-DAE5-4D69-B482-4D7FD34B9338}">
      <dsp:nvSpPr>
        <dsp:cNvPr id="0" name=""/>
        <dsp:cNvSpPr/>
      </dsp:nvSpPr>
      <dsp:spPr>
        <a:xfrm>
          <a:off x="2966631" y="1189936"/>
          <a:ext cx="407308" cy="1821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1769"/>
              </a:lnTo>
              <a:lnTo>
                <a:pt x="407308" y="1821769"/>
              </a:lnTo>
            </a:path>
          </a:pathLst>
        </a:custGeom>
        <a:noFill/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4DAF47-FE4A-4B40-BE3A-8BDB23B4AC7A}">
      <dsp:nvSpPr>
        <dsp:cNvPr id="0" name=""/>
        <dsp:cNvSpPr/>
      </dsp:nvSpPr>
      <dsp:spPr>
        <a:xfrm>
          <a:off x="3373940" y="2631549"/>
          <a:ext cx="1216500" cy="760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137691"/>
              <a:satOff val="-5532"/>
              <a:lumOff val="118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err="1">
              <a:solidFill>
                <a:schemeClr val="accent6">
                  <a:lumMod val="75000"/>
                </a:schemeClr>
              </a:solidFill>
            </a:rPr>
            <a:t>Kompetence</a:t>
          </a:r>
          <a:r>
            <a:rPr lang="en-GB" sz="1400" kern="1200" dirty="0">
              <a:solidFill>
                <a:schemeClr val="accent6">
                  <a:lumMod val="75000"/>
                </a:schemeClr>
              </a:solidFill>
            </a:rPr>
            <a:t> k </a:t>
          </a:r>
          <a:r>
            <a:rPr lang="en-GB" sz="1400" kern="1200" dirty="0" err="1">
              <a:solidFill>
                <a:schemeClr val="accent6">
                  <a:lumMod val="75000"/>
                </a:schemeClr>
              </a:solidFill>
            </a:rPr>
            <a:t>učení</a:t>
          </a:r>
          <a:endParaRPr lang="cs-CZ" sz="14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3396209" y="2653818"/>
        <a:ext cx="1171962" cy="715774"/>
      </dsp:txXfrm>
    </dsp:sp>
    <dsp:sp modelId="{11ECFAE5-4DFC-416E-9E3E-1BE43EDFA5D7}">
      <dsp:nvSpPr>
        <dsp:cNvPr id="0" name=""/>
        <dsp:cNvSpPr/>
      </dsp:nvSpPr>
      <dsp:spPr>
        <a:xfrm>
          <a:off x="5459520" y="513615"/>
          <a:ext cx="2347480" cy="676320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214187"/>
            <a:satOff val="-8606"/>
            <a:lumOff val="184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PROSTŘEDÍ</a:t>
          </a:r>
          <a:endParaRPr lang="cs-CZ" sz="2000" kern="1200" dirty="0"/>
        </a:p>
      </dsp:txBody>
      <dsp:txXfrm>
        <a:off x="5479329" y="533424"/>
        <a:ext cx="2307862" cy="636702"/>
      </dsp:txXfrm>
    </dsp:sp>
    <dsp:sp modelId="{853DFF42-30CC-425F-8B92-1CA7BD91C862}">
      <dsp:nvSpPr>
        <dsp:cNvPr id="0" name=""/>
        <dsp:cNvSpPr/>
      </dsp:nvSpPr>
      <dsp:spPr>
        <a:xfrm>
          <a:off x="5694268" y="1189936"/>
          <a:ext cx="407308" cy="871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1379"/>
              </a:lnTo>
              <a:lnTo>
                <a:pt x="407308" y="871379"/>
              </a:lnTo>
            </a:path>
          </a:pathLst>
        </a:custGeom>
        <a:noFill/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B2BCD-ECFD-4FC7-8A6F-8596B249E8F1}">
      <dsp:nvSpPr>
        <dsp:cNvPr id="0" name=""/>
        <dsp:cNvSpPr/>
      </dsp:nvSpPr>
      <dsp:spPr>
        <a:xfrm>
          <a:off x="6101577" y="1681158"/>
          <a:ext cx="1216500" cy="760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183589"/>
              <a:satOff val="-7377"/>
              <a:lumOff val="157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err="1">
              <a:solidFill>
                <a:schemeClr val="accent6">
                  <a:lumMod val="75000"/>
                </a:schemeClr>
              </a:solidFill>
            </a:rPr>
            <a:t>Sociální</a:t>
          </a:r>
          <a:r>
            <a:rPr lang="en-GB" sz="1400" kern="1200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en-GB" sz="1400" kern="1200" dirty="0" err="1">
              <a:solidFill>
                <a:schemeClr val="accent6">
                  <a:lumMod val="75000"/>
                </a:schemeClr>
              </a:solidFill>
            </a:rPr>
            <a:t>integrace</a:t>
          </a:r>
          <a:endParaRPr lang="cs-CZ" sz="14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6123846" y="1703427"/>
        <a:ext cx="1171962" cy="715774"/>
      </dsp:txXfrm>
    </dsp:sp>
    <dsp:sp modelId="{1E4A74BD-1A28-4037-A669-7CD0F751BDB8}">
      <dsp:nvSpPr>
        <dsp:cNvPr id="0" name=""/>
        <dsp:cNvSpPr/>
      </dsp:nvSpPr>
      <dsp:spPr>
        <a:xfrm>
          <a:off x="5694268" y="1189936"/>
          <a:ext cx="407308" cy="1821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1769"/>
              </a:lnTo>
              <a:lnTo>
                <a:pt x="407308" y="1821769"/>
              </a:lnTo>
            </a:path>
          </a:pathLst>
        </a:custGeom>
        <a:noFill/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A3B3F6-0FD3-44A9-B11B-E99800D6D236}">
      <dsp:nvSpPr>
        <dsp:cNvPr id="0" name=""/>
        <dsp:cNvSpPr/>
      </dsp:nvSpPr>
      <dsp:spPr>
        <a:xfrm>
          <a:off x="6101577" y="2631549"/>
          <a:ext cx="1216500" cy="760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229486"/>
              <a:satOff val="-9221"/>
              <a:lumOff val="197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err="1">
              <a:solidFill>
                <a:schemeClr val="accent6">
                  <a:lumMod val="75000"/>
                </a:schemeClr>
              </a:solidFill>
            </a:rPr>
            <a:t>Materiální</a:t>
          </a:r>
          <a:r>
            <a:rPr lang="en-GB" sz="1400" kern="1200" dirty="0">
              <a:solidFill>
                <a:schemeClr val="accent6">
                  <a:lumMod val="75000"/>
                </a:schemeClr>
              </a:solidFill>
            </a:rPr>
            <a:t> &amp; </a:t>
          </a:r>
          <a:r>
            <a:rPr lang="en-GB" sz="1400" kern="1200" dirty="0" err="1">
              <a:solidFill>
                <a:schemeClr val="accent6">
                  <a:lumMod val="75000"/>
                </a:schemeClr>
              </a:solidFill>
            </a:rPr>
            <a:t>nemateriální</a:t>
          </a:r>
          <a:r>
            <a:rPr lang="en-GB" sz="1400" kern="1200" dirty="0">
              <a:solidFill>
                <a:schemeClr val="accent6">
                  <a:lumMod val="75000"/>
                </a:schemeClr>
              </a:solidFill>
            </a:rPr>
            <a:t> </a:t>
          </a:r>
          <a:r>
            <a:rPr lang="en-GB" sz="1400" kern="1200" dirty="0" err="1">
              <a:solidFill>
                <a:schemeClr val="accent6">
                  <a:lumMod val="75000"/>
                </a:schemeClr>
              </a:solidFill>
            </a:rPr>
            <a:t>podpora</a:t>
          </a:r>
          <a:endParaRPr lang="cs-CZ" sz="14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6123846" y="2653818"/>
        <a:ext cx="1171962" cy="715774"/>
      </dsp:txXfrm>
    </dsp:sp>
    <dsp:sp modelId="{AB715FEC-80F8-4E58-8BBF-80A5BF47920C}">
      <dsp:nvSpPr>
        <dsp:cNvPr id="0" name=""/>
        <dsp:cNvSpPr/>
      </dsp:nvSpPr>
      <dsp:spPr>
        <a:xfrm>
          <a:off x="8187157" y="513615"/>
          <a:ext cx="2347480" cy="676320"/>
        </a:xfrm>
        <a:prstGeom prst="roundRect">
          <a:avLst>
            <a:gd name="adj" fmla="val 10000"/>
          </a:avLst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KULTURU</a:t>
          </a:r>
          <a:endParaRPr lang="cs-CZ" sz="2000" kern="1200" dirty="0"/>
        </a:p>
      </dsp:txBody>
      <dsp:txXfrm>
        <a:off x="8206966" y="533424"/>
        <a:ext cx="2307862" cy="636702"/>
      </dsp:txXfrm>
    </dsp:sp>
    <dsp:sp modelId="{6ADAB526-44D7-4946-8D9D-4059B1AFB551}">
      <dsp:nvSpPr>
        <dsp:cNvPr id="0" name=""/>
        <dsp:cNvSpPr/>
      </dsp:nvSpPr>
      <dsp:spPr>
        <a:xfrm>
          <a:off x="8421905" y="1189936"/>
          <a:ext cx="407308" cy="871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1379"/>
              </a:lnTo>
              <a:lnTo>
                <a:pt x="407308" y="871379"/>
              </a:lnTo>
            </a:path>
          </a:pathLst>
        </a:custGeom>
        <a:noFill/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FDC6FF-CF5E-451F-8ED1-90129DC3D3B3}">
      <dsp:nvSpPr>
        <dsp:cNvPr id="0" name=""/>
        <dsp:cNvSpPr/>
      </dsp:nvSpPr>
      <dsp:spPr>
        <a:xfrm>
          <a:off x="8829214" y="1681158"/>
          <a:ext cx="1216500" cy="760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275383"/>
              <a:satOff val="-11065"/>
              <a:lumOff val="236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err="1">
              <a:solidFill>
                <a:schemeClr val="accent6">
                  <a:lumMod val="75000"/>
                </a:schemeClr>
              </a:solidFill>
            </a:rPr>
            <a:t>Očekávání</a:t>
          </a:r>
          <a:r>
            <a:rPr lang="en-GB" sz="1400" kern="1200" dirty="0">
              <a:solidFill>
                <a:schemeClr val="accent6">
                  <a:lumMod val="75000"/>
                </a:schemeClr>
              </a:solidFill>
            </a:rPr>
            <a:t> &amp; </a:t>
          </a:r>
          <a:r>
            <a:rPr lang="en-GB" sz="1400" kern="1200" dirty="0" err="1">
              <a:solidFill>
                <a:schemeClr val="accent6">
                  <a:lumMod val="75000"/>
                </a:schemeClr>
              </a:solidFill>
            </a:rPr>
            <a:t>labeling</a:t>
          </a:r>
          <a:endParaRPr lang="cs-CZ" sz="14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8851483" y="1703427"/>
        <a:ext cx="1171962" cy="715774"/>
      </dsp:txXfrm>
    </dsp:sp>
    <dsp:sp modelId="{D82137CD-6E2D-4AD7-B89F-0CE1A70A64B9}">
      <dsp:nvSpPr>
        <dsp:cNvPr id="0" name=""/>
        <dsp:cNvSpPr/>
      </dsp:nvSpPr>
      <dsp:spPr>
        <a:xfrm>
          <a:off x="8421905" y="1189936"/>
          <a:ext cx="407308" cy="1821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1769"/>
              </a:lnTo>
              <a:lnTo>
                <a:pt x="407308" y="1821769"/>
              </a:lnTo>
            </a:path>
          </a:pathLst>
        </a:custGeom>
        <a:noFill/>
        <a:ln w="127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F2036-7011-46C8-B2FC-FADA164E47C3}">
      <dsp:nvSpPr>
        <dsp:cNvPr id="0" name=""/>
        <dsp:cNvSpPr/>
      </dsp:nvSpPr>
      <dsp:spPr>
        <a:xfrm>
          <a:off x="8829214" y="2631549"/>
          <a:ext cx="1216500" cy="7603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321280"/>
              <a:satOff val="-12909"/>
              <a:lumOff val="27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noProof="0" dirty="0">
              <a:solidFill>
                <a:schemeClr val="accent6">
                  <a:lumMod val="75000"/>
                </a:schemeClr>
              </a:solidFill>
            </a:rPr>
            <a:t>Komunikace</a:t>
          </a:r>
          <a:r>
            <a:rPr lang="en-GB" sz="1400" kern="1200" dirty="0">
              <a:solidFill>
                <a:schemeClr val="accent6">
                  <a:lumMod val="75000"/>
                </a:schemeClr>
              </a:solidFill>
            </a:rPr>
            <a:t> a </a:t>
          </a:r>
          <a:r>
            <a:rPr lang="en-GB" sz="1400" kern="1200" dirty="0" err="1">
              <a:solidFill>
                <a:schemeClr val="accent6">
                  <a:lumMod val="75000"/>
                </a:schemeClr>
              </a:solidFill>
            </a:rPr>
            <a:t>vztahy</a:t>
          </a:r>
          <a:endParaRPr lang="cs-CZ" sz="14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8851483" y="2653818"/>
        <a:ext cx="1171962" cy="7157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C40DE-D83A-4F0F-89B5-94EF1C7B0A55}">
      <dsp:nvSpPr>
        <dsp:cNvPr id="0" name=""/>
        <dsp:cNvSpPr/>
      </dsp:nvSpPr>
      <dsp:spPr>
        <a:xfrm>
          <a:off x="1488" y="678077"/>
          <a:ext cx="1710531" cy="8552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/>
            <a:t>UCHAZEČI</a:t>
          </a:r>
          <a:endParaRPr lang="cs-CZ" sz="2300" kern="1200" dirty="0"/>
        </a:p>
      </dsp:txBody>
      <dsp:txXfrm>
        <a:off x="26538" y="703127"/>
        <a:ext cx="1660431" cy="805165"/>
      </dsp:txXfrm>
    </dsp:sp>
    <dsp:sp modelId="{D144125F-347D-47F9-B77F-BB5A7D960A48}">
      <dsp:nvSpPr>
        <dsp:cNvPr id="0" name=""/>
        <dsp:cNvSpPr/>
      </dsp:nvSpPr>
      <dsp:spPr>
        <a:xfrm>
          <a:off x="172541" y="1533343"/>
          <a:ext cx="171053" cy="641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1449"/>
              </a:lnTo>
              <a:lnTo>
                <a:pt x="171053" y="64144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B3ADBC-DD19-4EA9-BA37-BC3F5F000CD2}">
      <dsp:nvSpPr>
        <dsp:cNvPr id="0" name=""/>
        <dsp:cNvSpPr/>
      </dsp:nvSpPr>
      <dsp:spPr>
        <a:xfrm>
          <a:off x="343594" y="1747159"/>
          <a:ext cx="1368424" cy="8552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Přilákat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nejvhodnější</a:t>
          </a:r>
          <a:endParaRPr lang="cs-CZ" sz="16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68644" y="1772209"/>
        <a:ext cx="1318324" cy="805165"/>
      </dsp:txXfrm>
    </dsp:sp>
    <dsp:sp modelId="{4CAD6C08-C9A1-4DD5-A7C6-8850E4394D7E}">
      <dsp:nvSpPr>
        <dsp:cNvPr id="0" name=""/>
        <dsp:cNvSpPr/>
      </dsp:nvSpPr>
      <dsp:spPr>
        <a:xfrm>
          <a:off x="172541" y="1533343"/>
          <a:ext cx="171053" cy="17105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0531"/>
              </a:lnTo>
              <a:lnTo>
                <a:pt x="171053" y="171053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6D5DD9-C8B3-44AA-8506-C8F2ADC4287A}">
      <dsp:nvSpPr>
        <dsp:cNvPr id="0" name=""/>
        <dsp:cNvSpPr/>
      </dsp:nvSpPr>
      <dsp:spPr>
        <a:xfrm>
          <a:off x="343594" y="2816241"/>
          <a:ext cx="1368424" cy="8552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Vybrat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nejvhodnější</a:t>
          </a:r>
          <a:endParaRPr lang="cs-CZ" sz="16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68644" y="2841291"/>
        <a:ext cx="1318324" cy="805165"/>
      </dsp:txXfrm>
    </dsp:sp>
    <dsp:sp modelId="{3AE990C5-4D4D-4094-8237-F3C29131A98B}">
      <dsp:nvSpPr>
        <dsp:cNvPr id="0" name=""/>
        <dsp:cNvSpPr/>
      </dsp:nvSpPr>
      <dsp:spPr>
        <a:xfrm>
          <a:off x="172541" y="1533343"/>
          <a:ext cx="171053" cy="2779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9613"/>
              </a:lnTo>
              <a:lnTo>
                <a:pt x="171053" y="277961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D5809A-E747-4629-98C5-9458FAC67668}">
      <dsp:nvSpPr>
        <dsp:cNvPr id="0" name=""/>
        <dsp:cNvSpPr/>
      </dsp:nvSpPr>
      <dsp:spPr>
        <a:xfrm>
          <a:off x="343594" y="3885323"/>
          <a:ext cx="1368424" cy="8552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Informovat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</a:rPr>
            <a:t> a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připravit</a:t>
          </a:r>
          <a:endParaRPr lang="cs-CZ" sz="16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68644" y="3910373"/>
        <a:ext cx="1318324" cy="805165"/>
      </dsp:txXfrm>
    </dsp:sp>
    <dsp:sp modelId="{09333A91-67B8-4768-9E39-7B327E39B06D}">
      <dsp:nvSpPr>
        <dsp:cNvPr id="0" name=""/>
        <dsp:cNvSpPr/>
      </dsp:nvSpPr>
      <dsp:spPr>
        <a:xfrm>
          <a:off x="2139652" y="678077"/>
          <a:ext cx="1710531" cy="8552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/>
            <a:t>STUDENTI</a:t>
          </a:r>
          <a:endParaRPr lang="cs-CZ" sz="2300" kern="1200" dirty="0"/>
        </a:p>
      </dsp:txBody>
      <dsp:txXfrm>
        <a:off x="2164702" y="703127"/>
        <a:ext cx="1660431" cy="805165"/>
      </dsp:txXfrm>
    </dsp:sp>
    <dsp:sp modelId="{DA42CACE-A094-4362-AEB5-6F8BE666B47D}">
      <dsp:nvSpPr>
        <dsp:cNvPr id="0" name=""/>
        <dsp:cNvSpPr/>
      </dsp:nvSpPr>
      <dsp:spPr>
        <a:xfrm>
          <a:off x="2310705" y="1533343"/>
          <a:ext cx="171053" cy="641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1449"/>
              </a:lnTo>
              <a:lnTo>
                <a:pt x="171053" y="64144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90D81-9FAE-495B-AE08-1F03CB1C6280}">
      <dsp:nvSpPr>
        <dsp:cNvPr id="0" name=""/>
        <dsp:cNvSpPr/>
      </dsp:nvSpPr>
      <dsp:spPr>
        <a:xfrm>
          <a:off x="2481758" y="1747159"/>
          <a:ext cx="1368424" cy="8552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Naučit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učit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</a:rPr>
            <a:t> se</a:t>
          </a:r>
          <a:endParaRPr lang="cs-CZ" sz="16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2506808" y="1772209"/>
        <a:ext cx="1318324" cy="805165"/>
      </dsp:txXfrm>
    </dsp:sp>
    <dsp:sp modelId="{FA5C631F-3C5A-432B-BE38-522DE3F2D99F}">
      <dsp:nvSpPr>
        <dsp:cNvPr id="0" name=""/>
        <dsp:cNvSpPr/>
      </dsp:nvSpPr>
      <dsp:spPr>
        <a:xfrm>
          <a:off x="2310705" y="1533343"/>
          <a:ext cx="171053" cy="17105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0531"/>
              </a:lnTo>
              <a:lnTo>
                <a:pt x="171053" y="171053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5C7B6-FBB5-45E7-9307-7FFE29610622}">
      <dsp:nvSpPr>
        <dsp:cNvPr id="0" name=""/>
        <dsp:cNvSpPr/>
      </dsp:nvSpPr>
      <dsp:spPr>
        <a:xfrm>
          <a:off x="2481758" y="2816241"/>
          <a:ext cx="1368424" cy="8552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Motivovat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</a:rPr>
            <a:t> a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integrovat</a:t>
          </a:r>
          <a:endParaRPr lang="cs-CZ" sz="16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2506808" y="2841291"/>
        <a:ext cx="1318324" cy="805165"/>
      </dsp:txXfrm>
    </dsp:sp>
    <dsp:sp modelId="{E3BA5A80-8692-4173-A4BC-83A46AD78605}">
      <dsp:nvSpPr>
        <dsp:cNvPr id="0" name=""/>
        <dsp:cNvSpPr/>
      </dsp:nvSpPr>
      <dsp:spPr>
        <a:xfrm>
          <a:off x="2310705" y="1533343"/>
          <a:ext cx="171053" cy="2779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9613"/>
              </a:lnTo>
              <a:lnTo>
                <a:pt x="171053" y="277961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3B163D-0DA4-430B-A322-296771005194}">
      <dsp:nvSpPr>
        <dsp:cNvPr id="0" name=""/>
        <dsp:cNvSpPr/>
      </dsp:nvSpPr>
      <dsp:spPr>
        <a:xfrm>
          <a:off x="2481758" y="3885323"/>
          <a:ext cx="1368424" cy="8552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Podpořit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ohrožené</a:t>
          </a:r>
          <a:endParaRPr lang="cs-CZ" sz="16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2506808" y="3910373"/>
        <a:ext cx="1318324" cy="805165"/>
      </dsp:txXfrm>
    </dsp:sp>
    <dsp:sp modelId="{3E0929C3-E167-4968-A512-ADE2D93BFB65}">
      <dsp:nvSpPr>
        <dsp:cNvPr id="0" name=""/>
        <dsp:cNvSpPr/>
      </dsp:nvSpPr>
      <dsp:spPr>
        <a:xfrm>
          <a:off x="4277816" y="678077"/>
          <a:ext cx="1710531" cy="8552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/>
            <a:t>PRACOVNÍCI</a:t>
          </a:r>
          <a:endParaRPr lang="cs-CZ" sz="2300" kern="1200" dirty="0"/>
        </a:p>
      </dsp:txBody>
      <dsp:txXfrm>
        <a:off x="4302866" y="703127"/>
        <a:ext cx="1660431" cy="805165"/>
      </dsp:txXfrm>
    </dsp:sp>
    <dsp:sp modelId="{4B3406A5-3946-4D1E-A597-56112C9FE223}">
      <dsp:nvSpPr>
        <dsp:cNvPr id="0" name=""/>
        <dsp:cNvSpPr/>
      </dsp:nvSpPr>
      <dsp:spPr>
        <a:xfrm>
          <a:off x="4448869" y="1533343"/>
          <a:ext cx="171053" cy="641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1449"/>
              </a:lnTo>
              <a:lnTo>
                <a:pt x="171053" y="64144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61A0C3-881D-4C9D-84CE-F45275C45521}">
      <dsp:nvSpPr>
        <dsp:cNvPr id="0" name=""/>
        <dsp:cNvSpPr/>
      </dsp:nvSpPr>
      <dsp:spPr>
        <a:xfrm>
          <a:off x="4619922" y="1747159"/>
          <a:ext cx="1368424" cy="8552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Naučit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učit</a:t>
          </a:r>
          <a:endParaRPr lang="cs-CZ" sz="16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644972" y="1772209"/>
        <a:ext cx="1318324" cy="805165"/>
      </dsp:txXfrm>
    </dsp:sp>
    <dsp:sp modelId="{33E3F9F6-512E-431E-AEB8-EEA563F14501}">
      <dsp:nvSpPr>
        <dsp:cNvPr id="0" name=""/>
        <dsp:cNvSpPr/>
      </dsp:nvSpPr>
      <dsp:spPr>
        <a:xfrm>
          <a:off x="4448869" y="1533343"/>
          <a:ext cx="171053" cy="17105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0531"/>
              </a:lnTo>
              <a:lnTo>
                <a:pt x="171053" y="171053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5F61E-A2F5-40CA-8F7B-BD3CE4FD3613}">
      <dsp:nvSpPr>
        <dsp:cNvPr id="0" name=""/>
        <dsp:cNvSpPr/>
      </dsp:nvSpPr>
      <dsp:spPr>
        <a:xfrm>
          <a:off x="4619922" y="2816241"/>
          <a:ext cx="1368424" cy="8552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Přístup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ke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studentům</a:t>
          </a:r>
          <a:endParaRPr lang="cs-CZ" sz="16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644972" y="2841291"/>
        <a:ext cx="1318324" cy="805165"/>
      </dsp:txXfrm>
    </dsp:sp>
    <dsp:sp modelId="{9EC82698-BE5B-436F-9575-4E67CEB65F68}">
      <dsp:nvSpPr>
        <dsp:cNvPr id="0" name=""/>
        <dsp:cNvSpPr/>
      </dsp:nvSpPr>
      <dsp:spPr>
        <a:xfrm>
          <a:off x="4448869" y="1533343"/>
          <a:ext cx="171053" cy="2779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9613"/>
              </a:lnTo>
              <a:lnTo>
                <a:pt x="171053" y="277961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D0421-56DB-4A91-8A97-6355DA203170}">
      <dsp:nvSpPr>
        <dsp:cNvPr id="0" name=""/>
        <dsp:cNvSpPr/>
      </dsp:nvSpPr>
      <dsp:spPr>
        <a:xfrm>
          <a:off x="4619922" y="3885323"/>
          <a:ext cx="1368424" cy="8552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Metody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</a:rPr>
            <a:t> a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obsah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výuky</a:t>
          </a:r>
          <a:endParaRPr lang="cs-CZ" sz="16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644972" y="3910373"/>
        <a:ext cx="1318324" cy="805165"/>
      </dsp:txXfrm>
    </dsp:sp>
    <dsp:sp modelId="{3495B9CF-C3A3-4FC1-8B2F-FD4D39E9C87C}">
      <dsp:nvSpPr>
        <dsp:cNvPr id="0" name=""/>
        <dsp:cNvSpPr/>
      </dsp:nvSpPr>
      <dsp:spPr>
        <a:xfrm>
          <a:off x="6415980" y="678077"/>
          <a:ext cx="1710531" cy="8552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/>
            <a:t>ORGANIZACE</a:t>
          </a:r>
          <a:endParaRPr lang="cs-CZ" sz="2300" kern="1200" dirty="0"/>
        </a:p>
      </dsp:txBody>
      <dsp:txXfrm>
        <a:off x="6441030" y="703127"/>
        <a:ext cx="1660431" cy="805165"/>
      </dsp:txXfrm>
    </dsp:sp>
    <dsp:sp modelId="{2EBFFB8D-8E8A-40B3-8996-84121C5A41B1}">
      <dsp:nvSpPr>
        <dsp:cNvPr id="0" name=""/>
        <dsp:cNvSpPr/>
      </dsp:nvSpPr>
      <dsp:spPr>
        <a:xfrm>
          <a:off x="6587033" y="1533343"/>
          <a:ext cx="171053" cy="641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1449"/>
              </a:lnTo>
              <a:lnTo>
                <a:pt x="171053" y="64144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AF277-BB24-46F6-84EB-7B48D6662C0C}">
      <dsp:nvSpPr>
        <dsp:cNvPr id="0" name=""/>
        <dsp:cNvSpPr/>
      </dsp:nvSpPr>
      <dsp:spPr>
        <a:xfrm>
          <a:off x="6758086" y="1747159"/>
          <a:ext cx="1368424" cy="8552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Řídit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na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základě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dat</a:t>
          </a:r>
          <a:endParaRPr lang="cs-CZ" sz="16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6783136" y="1772209"/>
        <a:ext cx="1318324" cy="805165"/>
      </dsp:txXfrm>
    </dsp:sp>
    <dsp:sp modelId="{AFD3BA47-D969-4ACE-9D5B-EC74F4B5CD6E}">
      <dsp:nvSpPr>
        <dsp:cNvPr id="0" name=""/>
        <dsp:cNvSpPr/>
      </dsp:nvSpPr>
      <dsp:spPr>
        <a:xfrm>
          <a:off x="6587033" y="1533343"/>
          <a:ext cx="171053" cy="17105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0531"/>
              </a:lnTo>
              <a:lnTo>
                <a:pt x="171053" y="171053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30D1C3-5241-4DD7-9A31-26B6FC2F6ABB}">
      <dsp:nvSpPr>
        <dsp:cNvPr id="0" name=""/>
        <dsp:cNvSpPr/>
      </dsp:nvSpPr>
      <dsp:spPr>
        <a:xfrm>
          <a:off x="6758086" y="2816241"/>
          <a:ext cx="1368424" cy="8552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Stanovit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zodpovědnosti</a:t>
          </a:r>
          <a:endParaRPr lang="cs-CZ" sz="16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6783136" y="2841291"/>
        <a:ext cx="1318324" cy="805165"/>
      </dsp:txXfrm>
    </dsp:sp>
    <dsp:sp modelId="{5D1E65DE-8843-48AB-8A51-A70DD8E02438}">
      <dsp:nvSpPr>
        <dsp:cNvPr id="0" name=""/>
        <dsp:cNvSpPr/>
      </dsp:nvSpPr>
      <dsp:spPr>
        <a:xfrm>
          <a:off x="6587033" y="1533343"/>
          <a:ext cx="171053" cy="2779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9613"/>
              </a:lnTo>
              <a:lnTo>
                <a:pt x="171053" y="277961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346E2-037D-4B1B-B460-472065EBDA36}">
      <dsp:nvSpPr>
        <dsp:cNvPr id="0" name=""/>
        <dsp:cNvSpPr/>
      </dsp:nvSpPr>
      <dsp:spPr>
        <a:xfrm>
          <a:off x="6758086" y="3885323"/>
          <a:ext cx="1368424" cy="8552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Materiální</a:t>
          </a:r>
          <a:r>
            <a:rPr lang="en-GB" sz="1600" kern="1200" dirty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en-GB" sz="1600" kern="1200" dirty="0" err="1">
              <a:solidFill>
                <a:schemeClr val="accent2">
                  <a:lumMod val="75000"/>
                </a:schemeClr>
              </a:solidFill>
            </a:rPr>
            <a:t>podmínky</a:t>
          </a:r>
          <a:endParaRPr lang="cs-CZ" sz="16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6783136" y="3910373"/>
        <a:ext cx="1318324" cy="805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6CB0F-8FB3-47F2-BDE9-F3A892C78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AFA2DD-B1CD-4697-9F77-8566E58FC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7288B-6F33-480E-9A39-C29F30AC1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8615-CB0E-4846-AABB-0249E37F1B66}" type="datetimeFigureOut">
              <a:rPr lang="cs-CZ" smtClean="0"/>
              <a:t>16.01.2019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E34B-9C5F-4169-BEFE-46ECEEA9B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46D72-45E6-4B38-B420-639642346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5033-F242-4196-9626-1A5D38B0B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50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C1D68-E9E6-4077-A195-AB5546B5A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1D6B99-98E2-4937-8F57-EA86487D4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B95EA-1B89-4072-B02E-F86FAD127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8615-CB0E-4846-AABB-0249E37F1B66}" type="datetimeFigureOut">
              <a:rPr lang="cs-CZ" smtClean="0"/>
              <a:t>16.01.2019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63381-348E-4129-A57C-2DF03F486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6F81E-CDD2-4FB7-B4DA-604479FA7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5033-F242-4196-9626-1A5D38B0B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53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0A7065-5522-4142-BC5D-FA761C09A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03D837-EBAB-46A1-9E4D-097054CC4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37296-7E24-4B56-A5B2-B96DBCB41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8615-CB0E-4846-AABB-0249E37F1B66}" type="datetimeFigureOut">
              <a:rPr lang="cs-CZ" smtClean="0"/>
              <a:t>16.01.2019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AD32B-2803-4EE5-8D34-2B6A8F639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27E4B-8AA3-4C16-8BFB-43D4C2CE2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5033-F242-4196-9626-1A5D38B0B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64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8BA30-50AE-4642-B420-45E9CB719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54099-B233-4337-A5C2-19AEE1632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A95D5-11C9-4EB7-887A-D3F14A3E4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8615-CB0E-4846-AABB-0249E37F1B66}" type="datetimeFigureOut">
              <a:rPr lang="cs-CZ" smtClean="0"/>
              <a:t>16.01.2019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98B42-B1EB-46CE-98A2-47BD770B9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E9655-2D30-4316-BB27-D726F0F0B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5033-F242-4196-9626-1A5D38B0B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33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68E1C-EABD-4F24-98F1-776A9783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97D3F-DD8A-4D32-A312-19AA0BB8D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B84EF-D70C-4319-838F-3C64D0298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8615-CB0E-4846-AABB-0249E37F1B66}" type="datetimeFigureOut">
              <a:rPr lang="cs-CZ" smtClean="0"/>
              <a:t>16.01.2019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19665-1BE0-4140-BB8E-258DDD092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3B253-4C42-4610-B917-4E78EA91B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5033-F242-4196-9626-1A5D38B0B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33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05911-3258-4617-A8CD-C4FF9CF1C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8A068-F18F-425B-B67D-423B35AAD3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798023-996B-43BF-B77F-CE207A476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49E08-FB0D-4175-814D-82CAB098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8615-CB0E-4846-AABB-0249E37F1B66}" type="datetimeFigureOut">
              <a:rPr lang="cs-CZ" smtClean="0"/>
              <a:t>16.01.2019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D508F-3781-4B10-B6EA-1C763550D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7152F-7406-466A-83D5-E886A24A1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5033-F242-4196-9626-1A5D38B0B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07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2ADEA-A929-4572-A2C0-CDDFC49AC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FF3F0C-81BA-4CF2-8E94-18E243286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6A0C60-E56C-4FA5-8491-98AE702DF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1F0E9-6250-4CE6-BAB2-75C989B8A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25EB9B-DF5A-4306-ADB0-6567D9AC54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665653-E16D-4AA3-8F6F-E8A0B2373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8615-CB0E-4846-AABB-0249E37F1B66}" type="datetimeFigureOut">
              <a:rPr lang="cs-CZ" smtClean="0"/>
              <a:t>16.01.2019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8A5E4C-AE8B-480C-A7EE-03214F92B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74A1C9-B04F-4FB8-828C-3CCC867C6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5033-F242-4196-9626-1A5D38B0B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97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B8466-5861-43CB-A130-1023FF732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7B1C85-56A9-45FC-B627-7656A14D9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8615-CB0E-4846-AABB-0249E37F1B66}" type="datetimeFigureOut">
              <a:rPr lang="cs-CZ" smtClean="0"/>
              <a:t>16.01.2019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0A6599-F315-4B14-B0B5-28F3999AA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95C456-A351-41F5-98E2-B174F46C7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5033-F242-4196-9626-1A5D38B0B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B92E7F-C6E3-4515-B0F3-77B881C8E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8615-CB0E-4846-AABB-0249E37F1B66}" type="datetimeFigureOut">
              <a:rPr lang="cs-CZ" smtClean="0"/>
              <a:t>16.01.2019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2E2D67-7273-4C46-9E6F-6ABB895C7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049BFB-F80A-4228-B7CF-2E42BAE09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5033-F242-4196-9626-1A5D38B0B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82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6ED4F-93EB-4726-B7E1-E31671278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95DA3-9A86-4D05-A812-A414ED12B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D94978-099F-4D88-A6E8-743CA0FC9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25139D-967D-43B9-A19E-39D10FD33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8615-CB0E-4846-AABB-0249E37F1B66}" type="datetimeFigureOut">
              <a:rPr lang="cs-CZ" smtClean="0"/>
              <a:t>16.01.2019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CF0CA-F211-4E97-90CA-44B61828E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2C983-745F-4F9F-A7F2-F3DCB0921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5033-F242-4196-9626-1A5D38B0B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43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3EAC8-EF29-4455-BA4A-7B3977163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F43FF3-BA76-460A-AD08-D4C48A3FA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E65D1D-C4EF-48D9-ABB9-42CB83B3B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107CF-BAAC-4454-8634-1E6EC6487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68615-CB0E-4846-AABB-0249E37F1B66}" type="datetimeFigureOut">
              <a:rPr lang="cs-CZ" smtClean="0"/>
              <a:t>16.01.2019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477FA-F04D-45E8-A869-D6E38315D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E37A6-CD38-4D58-B71D-40F6B2E0E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5033-F242-4196-9626-1A5D38B0B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85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E64414-5312-4514-9DF8-210E47A16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36EC5D-457B-4287-BF45-544565F2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7C1FA-9752-45DC-9937-F07DBB1993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68615-CB0E-4846-AABB-0249E37F1B66}" type="datetimeFigureOut">
              <a:rPr lang="cs-CZ" smtClean="0"/>
              <a:t>16.01.2019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98B19-9001-4541-BAF1-45B1CD5E8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A12B57-81CA-45C8-9B37-4DBA6993A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E5033-F242-4196-9626-1A5D38B0BC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96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7BF1D-A754-4289-8E5E-8EF4C4F2D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8056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dirty="0"/>
              <a:t>(Ne)úspěšnost studentů na vysokých školách a na pedagogických fakultách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A0F7FD-2654-454D-9EBB-ECB8CC530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37044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endParaRPr lang="cs-CZ" sz="1600" dirty="0"/>
          </a:p>
          <a:p>
            <a:pPr algn="r"/>
            <a:endParaRPr lang="cs-CZ" sz="1600" dirty="0"/>
          </a:p>
          <a:p>
            <a:pPr algn="r"/>
            <a:r>
              <a:rPr lang="cs-CZ" sz="1600" dirty="0"/>
              <a:t>Šimon </a:t>
            </a:r>
            <a:r>
              <a:rPr lang="cs-CZ" sz="1600" dirty="0" err="1"/>
              <a:t>Stiburek</a:t>
            </a:r>
            <a:endParaRPr lang="cs-CZ" sz="1600" dirty="0"/>
          </a:p>
          <a:p>
            <a:pPr algn="r"/>
            <a:r>
              <a:rPr lang="cs-CZ" sz="1600" dirty="0"/>
              <a:t>simon.stiburek@teri-institute.eu</a:t>
            </a:r>
          </a:p>
          <a:p>
            <a:pPr algn="r"/>
            <a:r>
              <a:rPr lang="cs-CZ" sz="1600" dirty="0" smtClean="0"/>
              <a:t>16. 01</a:t>
            </a:r>
            <a:r>
              <a:rPr lang="cs-CZ" sz="1600" dirty="0"/>
              <a:t>. </a:t>
            </a:r>
            <a:r>
              <a:rPr lang="cs-CZ" sz="1600" dirty="0" smtClean="0"/>
              <a:t>2019</a:t>
            </a:r>
            <a:endParaRPr lang="cs-CZ" sz="1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F0B262-1A5F-49FD-9D38-D159ED84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E9FBC-BA79-426F-AD85-30932CA8B338}" type="slidenum">
              <a:rPr lang="cs-CZ" smtClean="0"/>
              <a:t>1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4C1A08D-AC9F-4631-AA58-D66BB83D44A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618384"/>
            <a:ext cx="1134944" cy="8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220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83C4252F-1B67-470C-89A2-9EFD369A3810}"/>
              </a:ext>
            </a:extLst>
          </p:cNvPr>
          <p:cNvSpPr/>
          <p:nvPr/>
        </p:nvSpPr>
        <p:spPr>
          <a:xfrm>
            <a:off x="3048000" y="2828836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4400" dirty="0">
                <a:latin typeface="+mj-lt"/>
              </a:rPr>
              <a:t>Je to problém?</a:t>
            </a:r>
          </a:p>
        </p:txBody>
      </p:sp>
    </p:spTree>
    <p:extLst>
      <p:ext uri="{BB962C8B-B14F-4D97-AF65-F5344CB8AC3E}">
        <p14:creationId xmlns:p14="http://schemas.microsoft.com/office/powerpoint/2010/main" val="3224001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FEF13-2C58-4F4C-91AE-A85C225CE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Míra studijní (ne)úspěšnosti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664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F69BB11-41CD-48FB-9704-3D62F0CE57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338187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7741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DA39142A-8E12-40FB-9E00-7C89C881210E}"/>
              </a:ext>
            </a:extLst>
          </p:cNvPr>
          <p:cNvGraphicFramePr>
            <a:graphicFrameLocks noGrp="1"/>
          </p:cNvGraphicFramePr>
          <p:nvPr/>
        </p:nvGraphicFramePr>
        <p:xfrm>
          <a:off x="1446609" y="422672"/>
          <a:ext cx="9298781" cy="6012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168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2BC616BE-2C84-4AB9-8C45-A119841A87DC}"/>
              </a:ext>
            </a:extLst>
          </p:cNvPr>
          <p:cNvGraphicFramePr>
            <a:graphicFrameLocks noGrp="1"/>
          </p:cNvGraphicFramePr>
          <p:nvPr/>
        </p:nvGraphicFramePr>
        <p:xfrm>
          <a:off x="1446609" y="422672"/>
          <a:ext cx="9298781" cy="6012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542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BF425DD3-ADE6-4D4D-9756-82C93A41B8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694977"/>
              </p:ext>
            </p:extLst>
          </p:nvPr>
        </p:nvGraphicFramePr>
        <p:xfrm>
          <a:off x="1446609" y="422672"/>
          <a:ext cx="9298781" cy="6012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7108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2270C481-8A1A-4DCB-93D1-CF5915AAFE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638922"/>
              </p:ext>
            </p:extLst>
          </p:nvPr>
        </p:nvGraphicFramePr>
        <p:xfrm>
          <a:off x="1440656" y="422672"/>
          <a:ext cx="9310687" cy="6012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4606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CE42A0B0-C3D6-428C-92AC-2E74C74D2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517387"/>
              </p:ext>
            </p:extLst>
          </p:nvPr>
        </p:nvGraphicFramePr>
        <p:xfrm>
          <a:off x="1446609" y="422672"/>
          <a:ext cx="9298781" cy="6012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1167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98C76070-0B78-4232-AF99-F66561D5DEFA}"/>
              </a:ext>
            </a:extLst>
          </p:cNvPr>
          <p:cNvGraphicFramePr>
            <a:graphicFrameLocks noGrp="1"/>
          </p:cNvGraphicFramePr>
          <p:nvPr/>
        </p:nvGraphicFramePr>
        <p:xfrm>
          <a:off x="1446609" y="422672"/>
          <a:ext cx="9298781" cy="6012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2201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B7D69A36-F063-49DD-AF21-5B5294FDB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763402"/>
              </p:ext>
            </p:extLst>
          </p:nvPr>
        </p:nvGraphicFramePr>
        <p:xfrm>
          <a:off x="1446609" y="422672"/>
          <a:ext cx="9298781" cy="6012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095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1A05D-2B9E-40B1-8FD9-A1B2369BE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Pozadí výzkumu a metody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966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F55FF2F0-7F41-414A-92F2-E9B8D6957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867102"/>
              </p:ext>
            </p:extLst>
          </p:nvPr>
        </p:nvGraphicFramePr>
        <p:xfrm>
          <a:off x="1446609" y="422672"/>
          <a:ext cx="9298781" cy="6012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3728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0194FE33-30C8-495B-90A6-D67E88694356}"/>
              </a:ext>
            </a:extLst>
          </p:cNvPr>
          <p:cNvGraphicFramePr>
            <a:graphicFrameLocks noGrp="1"/>
          </p:cNvGraphicFramePr>
          <p:nvPr/>
        </p:nvGraphicFramePr>
        <p:xfrm>
          <a:off x="1446609" y="422672"/>
          <a:ext cx="9298781" cy="6012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7149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FEF13-2C58-4F4C-91AE-A85C225CE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na vysokých školách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05791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2E0A5F5-F430-46D6-9BCB-3858D5CB54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4673763"/>
              </p:ext>
            </p:extLst>
          </p:nvPr>
        </p:nvGraphicFramePr>
        <p:xfrm>
          <a:off x="757561" y="1642369"/>
          <a:ext cx="10676878" cy="2703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E2D23AF-5DA2-4376-ABE5-337C6FA8958F}"/>
              </a:ext>
            </a:extLst>
          </p:cNvPr>
          <p:cNvSpPr txBox="1"/>
          <p:nvPr/>
        </p:nvSpPr>
        <p:spPr>
          <a:xfrm>
            <a:off x="3670624" y="996037"/>
            <a:ext cx="4850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600" dirty="0">
                <a:solidFill>
                  <a:schemeClr val="accent6">
                    <a:lumMod val="75000"/>
                  </a:schemeClr>
                </a:solidFill>
              </a:rPr>
              <a:t>Co můžeme chtít změnit: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78E3A3-720A-42A6-B691-A793A16AB78C}"/>
              </a:ext>
            </a:extLst>
          </p:cNvPr>
          <p:cNvSpPr txBox="1"/>
          <p:nvPr/>
        </p:nvSpPr>
        <p:spPr>
          <a:xfrm>
            <a:off x="757558" y="1752269"/>
            <a:ext cx="1361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konkrétní</a:t>
            </a:r>
          </a:p>
          <a:p>
            <a:r>
              <a:rPr lang="cs-CZ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formalizované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0FA1A3-B9EF-40CC-B97D-7FE33261D16F}"/>
              </a:ext>
            </a:extLst>
          </p:cNvPr>
          <p:cNvSpPr txBox="1"/>
          <p:nvPr/>
        </p:nvSpPr>
        <p:spPr>
          <a:xfrm>
            <a:off x="10264015" y="1752268"/>
            <a:ext cx="1093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cs-CZ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abstraktní</a:t>
            </a:r>
          </a:p>
          <a:p>
            <a:pPr algn="r"/>
            <a:r>
              <a:rPr lang="cs-CZ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neformální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0F69C36-C443-46C0-9E39-D71F619154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2668326"/>
              </p:ext>
            </p:extLst>
          </p:nvPr>
        </p:nvGraphicFramePr>
        <p:xfrm>
          <a:off x="826556" y="2130640"/>
          <a:ext cx="10538885" cy="3604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58689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CB839F6-12EB-4775-A9E2-EAAE59ECEA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5726206"/>
              </p:ext>
            </p:extLst>
          </p:nvPr>
        </p:nvGraphicFramePr>
        <p:xfrm>
          <a:off x="2032000" y="91497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C9983EA-147C-4DE0-BCA0-661515E5F3D8}"/>
              </a:ext>
            </a:extLst>
          </p:cNvPr>
          <p:cNvSpPr txBox="1"/>
          <p:nvPr/>
        </p:nvSpPr>
        <p:spPr>
          <a:xfrm>
            <a:off x="3811725" y="591808"/>
            <a:ext cx="4568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2">
                    <a:lumMod val="75000"/>
                  </a:schemeClr>
                </a:solidFill>
              </a:rPr>
              <a:t>Na </a:t>
            </a:r>
            <a:r>
              <a:rPr lang="en-GB" sz="3600" dirty="0" err="1">
                <a:solidFill>
                  <a:schemeClr val="accent2">
                    <a:lumMod val="75000"/>
                  </a:schemeClr>
                </a:solidFill>
              </a:rPr>
              <a:t>koho</a:t>
            </a:r>
            <a:r>
              <a:rPr lang="en-GB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accent2">
                    <a:lumMod val="75000"/>
                  </a:schemeClr>
                </a:solidFill>
              </a:rPr>
              <a:t>můžeme</a:t>
            </a:r>
            <a:r>
              <a:rPr lang="en-GB" sz="3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3600" dirty="0" err="1">
                <a:solidFill>
                  <a:schemeClr val="accent2">
                    <a:lumMod val="75000"/>
                  </a:schemeClr>
                </a:solidFill>
              </a:rPr>
              <a:t>mířit</a:t>
            </a:r>
            <a:r>
              <a:rPr lang="en-GB" sz="3600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cs-CZ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111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06AA230B-8252-448F-9874-503A2139EF0F}"/>
              </a:ext>
            </a:extLst>
          </p:cNvPr>
          <p:cNvGraphicFramePr>
            <a:graphicFrameLocks noGrp="1"/>
          </p:cNvGraphicFramePr>
          <p:nvPr/>
        </p:nvGraphicFramePr>
        <p:xfrm>
          <a:off x="1440656" y="422672"/>
          <a:ext cx="9310687" cy="6012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59467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F5BC04-00A0-4144-95DA-A03614822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Málo častá opatření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369BCF-7173-4A2D-ACFC-4F32D08C9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Informování uchazečů před zápisem, „</a:t>
            </a:r>
            <a:r>
              <a:rPr lang="cs-CZ" dirty="0" err="1"/>
              <a:t>matching</a:t>
            </a:r>
            <a:r>
              <a:rPr lang="cs-CZ" dirty="0"/>
              <a:t> </a:t>
            </a:r>
            <a:r>
              <a:rPr lang="cs-CZ" dirty="0" err="1"/>
              <a:t>students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programmes</a:t>
            </a:r>
            <a:r>
              <a:rPr lang="cs-CZ" dirty="0"/>
              <a:t>“</a:t>
            </a:r>
          </a:p>
          <a:p>
            <a:r>
              <a:rPr lang="cs-CZ" dirty="0"/>
              <a:t>Sběr dodatečných dat o studijní neúspěšnosti a vyhodnocování účinnosti opatření</a:t>
            </a:r>
          </a:p>
          <a:p>
            <a:r>
              <a:rPr lang="cs-CZ" dirty="0"/>
              <a:t>Zapojení studijních spolků, podpora spolupráce studentů</a:t>
            </a:r>
          </a:p>
          <a:p>
            <a:r>
              <a:rPr lang="cs-CZ" dirty="0"/>
              <a:t>Zvyšování intenzity výuky, povinná docházka</a:t>
            </a:r>
          </a:p>
          <a:p>
            <a:r>
              <a:rPr lang="cs-CZ" dirty="0"/>
              <a:t>Revize kurzů/programů za účelem posílení motivace studentů</a:t>
            </a:r>
          </a:p>
          <a:p>
            <a:r>
              <a:rPr lang="cs-CZ" dirty="0"/>
              <a:t>Příprava vyučujících</a:t>
            </a:r>
          </a:p>
          <a:p>
            <a:r>
              <a:rPr lang="cs-CZ" dirty="0"/>
              <a:t>Organizační opatření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2224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3E22822-C3A9-472F-B601-410879215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C166-353F-4875-BD76-299A77ABBB31}" type="slidenum">
              <a:rPr lang="en-GB" smtClean="0"/>
              <a:t>27</a:t>
            </a:fld>
            <a:endParaRPr lang="en-GB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59D38E8-11AF-4D8A-B612-7BB5C82F472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528" y="5526812"/>
            <a:ext cx="1134944" cy="8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10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A7602D7-788A-4D20-80E9-0CA259F66F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0768541"/>
              </p:ext>
            </p:extLst>
          </p:nvPr>
        </p:nvGraphicFramePr>
        <p:xfrm>
          <a:off x="523741" y="257578"/>
          <a:ext cx="11144518" cy="6342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0354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1D9837-6D28-4110-B99D-47B1FEEE7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23BB2E-7387-4BB8-ABFC-66692E015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národní politiky v oblasti studijní neúspěšnosti</a:t>
            </a:r>
          </a:p>
          <a:p>
            <a:r>
              <a:rPr lang="cs-CZ" dirty="0"/>
              <a:t>Doporučení způsobu výpočtu a sledování míry studijní neúspěšnosti na vysokých školách</a:t>
            </a:r>
          </a:p>
          <a:p>
            <a:r>
              <a:rPr lang="cs-CZ" dirty="0"/>
              <a:t>Vytvoření aplikace pro zpřístupnění agregovaných dat</a:t>
            </a:r>
          </a:p>
          <a:p>
            <a:r>
              <a:rPr lang="cs-CZ" dirty="0"/>
              <a:t>Analýza opatření přijímaných zejm. na úrovni jednotlivých vysokých škol</a:t>
            </a:r>
          </a:p>
          <a:p>
            <a:r>
              <a:rPr lang="cs-CZ" dirty="0"/>
              <a:t>Identifikace faktorů přispívajících ke studijní neúspěšnosti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558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8DF70-14B6-4C61-B7F5-4CC7F0314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17118F-2EBD-4765-A83F-803C447CE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Rozhovory se zástupci vysokých škol a experty</a:t>
            </a:r>
          </a:p>
          <a:p>
            <a:r>
              <a:rPr lang="cs-CZ" dirty="0"/>
              <a:t>Analýza výročních zpráv a dlouhodobých záměrů vysokých škol</a:t>
            </a:r>
          </a:p>
          <a:p>
            <a:r>
              <a:rPr lang="cs-CZ" dirty="0"/>
              <a:t>Rešerše politických, strategických a dalších dokumentů</a:t>
            </a:r>
          </a:p>
          <a:p>
            <a:r>
              <a:rPr lang="cs-CZ" dirty="0"/>
              <a:t>Individuální a skupinové rozhovory se současnými a bývalými studenty</a:t>
            </a:r>
          </a:p>
          <a:p>
            <a:r>
              <a:rPr lang="cs-CZ" dirty="0"/>
              <a:t>Workshop se zástupci vysokých škol na MŠMT</a:t>
            </a:r>
          </a:p>
          <a:p>
            <a:r>
              <a:rPr lang="cs-CZ" dirty="0"/>
              <a:t>Analýza dat ze SIMS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6140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E6E263-863A-43EF-916D-029ADD8C9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3144" y="2195848"/>
            <a:ext cx="8465712" cy="2466304"/>
          </a:xfrm>
        </p:spPr>
        <p:txBody>
          <a:bodyPr/>
          <a:lstStyle/>
          <a:p>
            <a:pPr marL="0" indent="0" algn="just">
              <a:buNone/>
            </a:pPr>
            <a:r>
              <a:rPr lang="en-US" i="1" dirty="0">
                <a:solidFill>
                  <a:schemeClr val="accent2"/>
                </a:solidFill>
              </a:rPr>
              <a:t>dropout, stop-out, non-completion, discontinuation, attrition, wastage, withdrawal, mortality, </a:t>
            </a:r>
            <a:r>
              <a:rPr lang="en-US" i="1" dirty="0" err="1">
                <a:solidFill>
                  <a:schemeClr val="accent2"/>
                </a:solidFill>
              </a:rPr>
              <a:t>dismis</a:t>
            </a:r>
            <a:r>
              <a:rPr lang="cs-CZ" i="1" dirty="0">
                <a:solidFill>
                  <a:schemeClr val="accent2"/>
                </a:solidFill>
              </a:rPr>
              <a:t>s</a:t>
            </a:r>
            <a:r>
              <a:rPr lang="en-US" i="1" dirty="0">
                <a:solidFill>
                  <a:schemeClr val="accent2"/>
                </a:solidFill>
              </a:rPr>
              <a:t>al, turn-over, departure, retention, progression, persistence, re-enrolment, graduation, completion, attainment,  success, student transfer, horizontal mobility, </a:t>
            </a:r>
            <a:r>
              <a:rPr lang="en-US" i="1" dirty="0" err="1">
                <a:solidFill>
                  <a:schemeClr val="accent2"/>
                </a:solidFill>
              </a:rPr>
              <a:t>programme</a:t>
            </a:r>
            <a:r>
              <a:rPr lang="en-US" i="1" dirty="0">
                <a:solidFill>
                  <a:schemeClr val="accent2"/>
                </a:solidFill>
              </a:rPr>
              <a:t>-switching, re-orientation, time-to-degree</a:t>
            </a:r>
          </a:p>
        </p:txBody>
      </p:sp>
    </p:spTree>
    <p:extLst>
      <p:ext uri="{BB962C8B-B14F-4D97-AF65-F5344CB8AC3E}">
        <p14:creationId xmlns:p14="http://schemas.microsoft.com/office/powerpoint/2010/main" val="4055119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>
            <a:extLst>
              <a:ext uri="{FF2B5EF4-FFF2-40B4-BE49-F238E27FC236}">
                <a16:creationId xmlns:a16="http://schemas.microsoft.com/office/drawing/2014/main" id="{3E47400E-11F5-4262-B601-14584A1ED5B6}"/>
              </a:ext>
            </a:extLst>
          </p:cNvPr>
          <p:cNvGrpSpPr/>
          <p:nvPr/>
        </p:nvGrpSpPr>
        <p:grpSpPr>
          <a:xfrm>
            <a:off x="5023144" y="903197"/>
            <a:ext cx="2194560" cy="2194560"/>
            <a:chOff x="2966719" y="1612059"/>
            <a:chExt cx="2194560" cy="219456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9" name="Ovál 8">
              <a:extLst>
                <a:ext uri="{FF2B5EF4-FFF2-40B4-BE49-F238E27FC236}">
                  <a16:creationId xmlns:a16="http://schemas.microsoft.com/office/drawing/2014/main" id="{7F63DF1A-0A22-4669-B35C-3F90AB20931F}"/>
                </a:ext>
              </a:extLst>
            </p:cNvPr>
            <p:cNvSpPr/>
            <p:nvPr/>
          </p:nvSpPr>
          <p:spPr>
            <a:xfrm>
              <a:off x="2966719" y="1612059"/>
              <a:ext cx="2194560" cy="2194560"/>
            </a:xfrm>
            <a:prstGeom prst="ellipse">
              <a:avLst/>
            </a:prstGeom>
            <a:grpFill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</p:sp>
        <p:sp>
          <p:nvSpPr>
            <p:cNvPr id="10" name="Ovál 4">
              <a:extLst>
                <a:ext uri="{FF2B5EF4-FFF2-40B4-BE49-F238E27FC236}">
                  <a16:creationId xmlns:a16="http://schemas.microsoft.com/office/drawing/2014/main" id="{5AF0432B-7527-4EE0-8FFB-6C17E4D32A24}"/>
                </a:ext>
              </a:extLst>
            </p:cNvPr>
            <p:cNvSpPr txBox="1"/>
            <p:nvPr/>
          </p:nvSpPr>
          <p:spPr>
            <a:xfrm>
              <a:off x="3288105" y="1933445"/>
              <a:ext cx="1551788" cy="155178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3200" kern="12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STUDIJNÍ ÚSPĚCH</a:t>
              </a:r>
              <a:endParaRPr lang="cs-CZ" sz="3200" kern="1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0" name="Šipka: doleva 19">
            <a:extLst>
              <a:ext uri="{FF2B5EF4-FFF2-40B4-BE49-F238E27FC236}">
                <a16:creationId xmlns:a16="http://schemas.microsoft.com/office/drawing/2014/main" id="{23CBBAB8-BCD5-448A-A800-6EC9E6263F09}"/>
              </a:ext>
            </a:extLst>
          </p:cNvPr>
          <p:cNvSpPr/>
          <p:nvPr/>
        </p:nvSpPr>
        <p:spPr>
          <a:xfrm>
            <a:off x="7199671" y="4857523"/>
            <a:ext cx="2021223" cy="625449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sp>
      <p:sp>
        <p:nvSpPr>
          <p:cNvPr id="21" name="Šipka: doleva 20">
            <a:extLst>
              <a:ext uri="{FF2B5EF4-FFF2-40B4-BE49-F238E27FC236}">
                <a16:creationId xmlns:a16="http://schemas.microsoft.com/office/drawing/2014/main" id="{A0FED7E7-FD1B-47E5-9665-AEE45BA223F4}"/>
              </a:ext>
            </a:extLst>
          </p:cNvPr>
          <p:cNvSpPr/>
          <p:nvPr/>
        </p:nvSpPr>
        <p:spPr>
          <a:xfrm rot="10800000">
            <a:off x="2971107" y="4993297"/>
            <a:ext cx="2021223" cy="625449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sp>
      <p:sp>
        <p:nvSpPr>
          <p:cNvPr id="22" name="Šipka: doleva 21">
            <a:extLst>
              <a:ext uri="{FF2B5EF4-FFF2-40B4-BE49-F238E27FC236}">
                <a16:creationId xmlns:a16="http://schemas.microsoft.com/office/drawing/2014/main" id="{23883A81-21DA-49F9-9142-13B6FB1F1604}"/>
              </a:ext>
            </a:extLst>
          </p:cNvPr>
          <p:cNvSpPr/>
          <p:nvPr/>
        </p:nvSpPr>
        <p:spPr>
          <a:xfrm rot="5400000">
            <a:off x="5109813" y="3950557"/>
            <a:ext cx="2021223" cy="625449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151826E7-80FD-48CB-9B1C-4F78E68A897F}"/>
              </a:ext>
            </a:extLst>
          </p:cNvPr>
          <p:cNvGrpSpPr/>
          <p:nvPr/>
        </p:nvGrpSpPr>
        <p:grpSpPr>
          <a:xfrm>
            <a:off x="8608153" y="4319691"/>
            <a:ext cx="2084832" cy="1667865"/>
            <a:chOff x="253095" y="309090"/>
            <a:chExt cx="2084832" cy="1667865"/>
          </a:xfrm>
        </p:grpSpPr>
        <p:sp>
          <p:nvSpPr>
            <p:cNvPr id="12" name="Obdélník: se zakulacenými rohy 11">
              <a:extLst>
                <a:ext uri="{FF2B5EF4-FFF2-40B4-BE49-F238E27FC236}">
                  <a16:creationId xmlns:a16="http://schemas.microsoft.com/office/drawing/2014/main" id="{AF0D5B69-6DC2-449D-9C69-544E6812A64E}"/>
                </a:ext>
              </a:extLst>
            </p:cNvPr>
            <p:cNvSpPr/>
            <p:nvPr/>
          </p:nvSpPr>
          <p:spPr>
            <a:xfrm>
              <a:off x="253095" y="309090"/>
              <a:ext cx="2084832" cy="166786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3" name="Obdélník: se zakulacenými rohy 4">
              <a:extLst>
                <a:ext uri="{FF2B5EF4-FFF2-40B4-BE49-F238E27FC236}">
                  <a16:creationId xmlns:a16="http://schemas.microsoft.com/office/drawing/2014/main" id="{B1483C16-B03E-4827-94D6-267FE71C339D}"/>
                </a:ext>
              </a:extLst>
            </p:cNvPr>
            <p:cNvSpPr txBox="1"/>
            <p:nvPr/>
          </p:nvSpPr>
          <p:spPr>
            <a:xfrm>
              <a:off x="301945" y="357940"/>
              <a:ext cx="1987132" cy="15701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kern="12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INSTITUCE</a:t>
              </a:r>
              <a:endParaRPr lang="cs-CZ" sz="2000" kern="1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4" name="Skupina 13">
            <a:extLst>
              <a:ext uri="{FF2B5EF4-FFF2-40B4-BE49-F238E27FC236}">
                <a16:creationId xmlns:a16="http://schemas.microsoft.com/office/drawing/2014/main" id="{FD422590-4CB8-496C-B08C-BF6E6B51F662}"/>
              </a:ext>
            </a:extLst>
          </p:cNvPr>
          <p:cNvGrpSpPr/>
          <p:nvPr/>
        </p:nvGrpSpPr>
        <p:grpSpPr>
          <a:xfrm>
            <a:off x="1547865" y="4319690"/>
            <a:ext cx="2084832" cy="1667865"/>
            <a:chOff x="253095" y="309090"/>
            <a:chExt cx="2084832" cy="1667865"/>
          </a:xfrm>
        </p:grpSpPr>
        <p:sp>
          <p:nvSpPr>
            <p:cNvPr id="15" name="Obdélník: se zakulacenými rohy 14">
              <a:extLst>
                <a:ext uri="{FF2B5EF4-FFF2-40B4-BE49-F238E27FC236}">
                  <a16:creationId xmlns:a16="http://schemas.microsoft.com/office/drawing/2014/main" id="{6C5B7510-3AA0-4324-9B8E-DC653964298B}"/>
                </a:ext>
              </a:extLst>
            </p:cNvPr>
            <p:cNvSpPr/>
            <p:nvPr/>
          </p:nvSpPr>
          <p:spPr>
            <a:xfrm>
              <a:off x="253095" y="309090"/>
              <a:ext cx="2084832" cy="166786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6" name="Obdélník: se zakulacenými rohy 4">
              <a:extLst>
                <a:ext uri="{FF2B5EF4-FFF2-40B4-BE49-F238E27FC236}">
                  <a16:creationId xmlns:a16="http://schemas.microsoft.com/office/drawing/2014/main" id="{E43CA777-280A-4A2A-AE2F-84761095835A}"/>
                </a:ext>
              </a:extLst>
            </p:cNvPr>
            <p:cNvSpPr txBox="1"/>
            <p:nvPr/>
          </p:nvSpPr>
          <p:spPr>
            <a:xfrm>
              <a:off x="301945" y="357940"/>
              <a:ext cx="1987132" cy="15701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000" kern="12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STUDENT</a:t>
              </a:r>
            </a:p>
          </p:txBody>
        </p:sp>
      </p:grpSp>
      <p:grpSp>
        <p:nvGrpSpPr>
          <p:cNvPr id="17" name="Skupina 16">
            <a:extLst>
              <a:ext uri="{FF2B5EF4-FFF2-40B4-BE49-F238E27FC236}">
                <a16:creationId xmlns:a16="http://schemas.microsoft.com/office/drawing/2014/main" id="{06D18CFF-6307-499C-9A86-84D4BFC8C8F4}"/>
              </a:ext>
            </a:extLst>
          </p:cNvPr>
          <p:cNvGrpSpPr/>
          <p:nvPr/>
        </p:nvGrpSpPr>
        <p:grpSpPr>
          <a:xfrm>
            <a:off x="5053584" y="4336316"/>
            <a:ext cx="2084832" cy="1667865"/>
            <a:chOff x="253095" y="309090"/>
            <a:chExt cx="2084832" cy="1667865"/>
          </a:xfrm>
        </p:grpSpPr>
        <p:sp>
          <p:nvSpPr>
            <p:cNvPr id="18" name="Obdélník: se zakulacenými rohy 17">
              <a:extLst>
                <a:ext uri="{FF2B5EF4-FFF2-40B4-BE49-F238E27FC236}">
                  <a16:creationId xmlns:a16="http://schemas.microsoft.com/office/drawing/2014/main" id="{3052513E-C763-4544-BCAD-E7EA4B023C97}"/>
                </a:ext>
              </a:extLst>
            </p:cNvPr>
            <p:cNvSpPr/>
            <p:nvPr/>
          </p:nvSpPr>
          <p:spPr>
            <a:xfrm>
              <a:off x="253095" y="309090"/>
              <a:ext cx="2084832" cy="166786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9" name="Obdélník: se zakulacenými rohy 4">
              <a:extLst>
                <a:ext uri="{FF2B5EF4-FFF2-40B4-BE49-F238E27FC236}">
                  <a16:creationId xmlns:a16="http://schemas.microsoft.com/office/drawing/2014/main" id="{00060968-940B-4DE1-984B-BEA2B7FBCD47}"/>
                </a:ext>
              </a:extLst>
            </p:cNvPr>
            <p:cNvSpPr txBox="1"/>
            <p:nvPr/>
          </p:nvSpPr>
          <p:spPr>
            <a:xfrm>
              <a:off x="301945" y="357940"/>
              <a:ext cx="1987132" cy="15701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2000" dirty="0">
                  <a:ln w="0"/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AKADEMICKÁ A SOCIÁLNÍ INTEGRACE</a:t>
              </a:r>
              <a:endParaRPr lang="cs-CZ" sz="2000" kern="120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4803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08BDE2B-057D-4CB0-A136-01094D1B9D24}"/>
              </a:ext>
            </a:extLst>
          </p:cNvPr>
          <p:cNvGraphicFramePr/>
          <p:nvPr>
            <p:extLst/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3E4A871-A20E-4A52-ACF6-04436B228AA7}"/>
              </a:ext>
            </a:extLst>
          </p:cNvPr>
          <p:cNvSpPr txBox="1"/>
          <p:nvPr/>
        </p:nvSpPr>
        <p:spPr>
          <a:xfrm>
            <a:off x="5588426" y="1361651"/>
            <a:ext cx="1015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pravidla</a:t>
            </a:r>
            <a:endParaRPr lang="cs-CZ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F9E9CC-9EF6-48DD-95B5-2F4DCBA341B7}"/>
              </a:ext>
            </a:extLst>
          </p:cNvPr>
          <p:cNvSpPr txBox="1"/>
          <p:nvPr/>
        </p:nvSpPr>
        <p:spPr>
          <a:xfrm>
            <a:off x="5812910" y="5157795"/>
            <a:ext cx="56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lidé</a:t>
            </a:r>
            <a:endParaRPr lang="cs-CZ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5CF7F8-3484-40C1-9DB9-77011ADE63BE}"/>
              </a:ext>
            </a:extLst>
          </p:cNvPr>
          <p:cNvSpPr txBox="1"/>
          <p:nvPr/>
        </p:nvSpPr>
        <p:spPr>
          <a:xfrm>
            <a:off x="8466342" y="3259722"/>
            <a:ext cx="7841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vnější</a:t>
            </a:r>
            <a:endParaRPr lang="cs-CZ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D9D3AC-3226-4FCA-9077-5D376FD8E288}"/>
              </a:ext>
            </a:extLst>
          </p:cNvPr>
          <p:cNvSpPr txBox="1"/>
          <p:nvPr/>
        </p:nvSpPr>
        <p:spPr>
          <a:xfrm>
            <a:off x="2901396" y="3259722"/>
            <a:ext cx="8643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vnitřní</a:t>
            </a:r>
            <a:endParaRPr lang="cs-CZ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5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F88798-82BD-4A1C-8E00-B0606E7A2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Vnější faktory</a:t>
            </a:r>
            <a:endParaRPr lang="en-GB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F71A40-2E25-48DA-8024-899CBA779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transformace směrem k univerzálnímu vysokému školství</a:t>
            </a:r>
          </a:p>
          <a:p>
            <a:r>
              <a:rPr lang="cs-CZ" dirty="0"/>
              <a:t>digitalizace</a:t>
            </a:r>
          </a:p>
          <a:p>
            <a:r>
              <a:rPr lang="cs-CZ" dirty="0"/>
              <a:t>generace a společenské trendy</a:t>
            </a:r>
          </a:p>
          <a:p>
            <a:r>
              <a:rPr lang="cs-CZ" dirty="0"/>
              <a:t>vzdělávání není pro školy a akademiky vždy prioritou</a:t>
            </a:r>
          </a:p>
          <a:p>
            <a:r>
              <a:rPr lang="cs-CZ" dirty="0"/>
              <a:t>nízká diverzifikace českého vysokého školství</a:t>
            </a:r>
          </a:p>
          <a:p>
            <a:r>
              <a:rPr lang="cs-CZ" dirty="0"/>
              <a:t>neexistence školného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150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575</Words>
  <Application>Microsoft Office PowerPoint</Application>
  <PresentationFormat>Širokoúhlá obrazovka</PresentationFormat>
  <Paragraphs>119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(Ne)úspěšnost studentů na vysokých školách a na pedagogických fakultách</vt:lpstr>
      <vt:lpstr>Pozadí výzkumu a metody</vt:lpstr>
      <vt:lpstr>Prezentace aplikace PowerPoint</vt:lpstr>
      <vt:lpstr>Cíle</vt:lpstr>
      <vt:lpstr>Metody</vt:lpstr>
      <vt:lpstr>Prezentace aplikace PowerPoint</vt:lpstr>
      <vt:lpstr>Prezentace aplikace PowerPoint</vt:lpstr>
      <vt:lpstr>Prezentace aplikace PowerPoint</vt:lpstr>
      <vt:lpstr>Vnější faktory</vt:lpstr>
      <vt:lpstr>Prezentace aplikace PowerPoint</vt:lpstr>
      <vt:lpstr>Míra studijní (ne)úspěšnosti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Opatření na vysokých školách</vt:lpstr>
      <vt:lpstr>Prezentace aplikace PowerPoint</vt:lpstr>
      <vt:lpstr>Prezentace aplikace PowerPoint</vt:lpstr>
      <vt:lpstr>Prezentace aplikace PowerPoint</vt:lpstr>
      <vt:lpstr>Málo častá opatření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Michal</dc:creator>
  <cp:lastModifiedBy>Uzivatel</cp:lastModifiedBy>
  <cp:revision>34</cp:revision>
  <dcterms:created xsi:type="dcterms:W3CDTF">2018-10-16T16:48:02Z</dcterms:created>
  <dcterms:modified xsi:type="dcterms:W3CDTF">2019-01-16T11:11:41Z</dcterms:modified>
</cp:coreProperties>
</file>