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45465-307C-46BB-9282-9089A1293ADF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A1C2C-F2FB-44D0-B569-70B4453A2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DEE58-7623-43EE-9374-544095508D72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E3FED-EB0F-4B91-9389-6FAC13104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C01BD-12E4-4C87-AFBD-ED565199D360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EB7C0-CF59-4FD9-BC5C-93AC9BB56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A0C85-EA1C-479D-8975-0703DADB8C06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C6B00-C5C2-4D10-A87A-7EC04FCCC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10" descr="MSMT_logolink_bezVlajky_cb_RGB.ai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30932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86832-5370-4285-A32E-7D5DAA4F84B0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F82EE-2B3A-4F61-A434-0EE855404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9B2A7-56A0-4120-8745-707EF0A7BDB7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FAC4A-E2A8-4E0C-94B2-ACDBFA648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E4F99-768C-4E39-9D8F-56604DECA785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D8B3A-1970-4901-8CCB-6089F6218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CD6D1-3150-444F-923E-16CD178C6CCD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B0C30-2F75-4542-9C80-B0F14E22E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2F05C-91F0-408B-97E4-FA67302D360E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78548-E626-455F-A5D3-CDD179532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65801-9284-4D6E-B9A1-759A6C7CB421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638D8-3ECB-4033-9F3D-2D253157F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7DACA-8CAF-47A0-AA13-2EB851D5503D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90718-9883-430C-9E6D-9ACFEBD7C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3476E5-DE17-4E30-967E-D0098C4CA274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D5E7A96-F257-4929-9BC5-1B0C72D95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876300" y="1395412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VEDENÍ ROZHOVORU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511300" y="3009900"/>
            <a:ext cx="6400800" cy="1752600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898989"/>
                </a:solidFill>
              </a:rPr>
              <a:t>PhDr. Josef </a:t>
            </a:r>
            <a:r>
              <a:rPr lang="cs-CZ" b="1" dirty="0" err="1" smtClean="0">
                <a:solidFill>
                  <a:srgbClr val="898989"/>
                </a:solidFill>
              </a:rPr>
              <a:t>Duplinský</a:t>
            </a:r>
            <a:r>
              <a:rPr lang="cs-CZ" b="1" dirty="0" smtClean="0">
                <a:solidFill>
                  <a:srgbClr val="898989"/>
                </a:solidFill>
              </a:rPr>
              <a:t>, CSc. </a:t>
            </a:r>
          </a:p>
          <a:p>
            <a:pPr eaLnBrk="1" hangingPunct="1"/>
            <a:r>
              <a:rPr lang="cs-CZ" b="1" dirty="0" smtClean="0">
                <a:solidFill>
                  <a:srgbClr val="898989"/>
                </a:solidFill>
              </a:rPr>
              <a:t>PhDr. Zuzana </a:t>
            </a:r>
            <a:r>
              <a:rPr lang="cs-CZ" b="1" dirty="0" err="1" smtClean="0">
                <a:solidFill>
                  <a:srgbClr val="898989"/>
                </a:solidFill>
              </a:rPr>
              <a:t>Hadj</a:t>
            </a:r>
            <a:r>
              <a:rPr lang="cs-CZ" b="1" dirty="0" smtClean="0">
                <a:solidFill>
                  <a:srgbClr val="898989"/>
                </a:solidFill>
              </a:rPr>
              <a:t> </a:t>
            </a:r>
            <a:r>
              <a:rPr lang="cs-CZ" b="1" dirty="0" err="1" smtClean="0">
                <a:solidFill>
                  <a:srgbClr val="898989"/>
                </a:solidFill>
              </a:rPr>
              <a:t>Moussová</a:t>
            </a:r>
            <a:r>
              <a:rPr lang="en-US" b="1" dirty="0" smtClean="0">
                <a:solidFill>
                  <a:srgbClr val="898989"/>
                </a:solidFill>
              </a:rPr>
              <a:t> </a:t>
            </a:r>
          </a:p>
        </p:txBody>
      </p:sp>
      <p:pic>
        <p:nvPicPr>
          <p:cNvPr id="4" name="Picture 10" descr="MSMT_logolink_bezVlajky_cb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5448" y="5067052"/>
            <a:ext cx="4316768" cy="851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/>
              <a:t>Význam rozhovoru v poradenské činnosti</a:t>
            </a:r>
            <a:r>
              <a:rPr lang="en-US" sz="4000" smtClean="0"/>
              <a:t>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algn="ctr" eaLnBrk="1" hangingPunct="1"/>
            <a:r>
              <a:rPr lang="en-US" smtClean="0"/>
              <a:t>Rozhovor jako hlavní nástroj poradce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CÍLE ROZHOVORU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Diagnostika</a:t>
            </a:r>
          </a:p>
          <a:p>
            <a:pPr eaLnBrk="1" hangingPunct="1"/>
            <a:r>
              <a:rPr lang="en-US" smtClean="0"/>
              <a:t>Intervence</a:t>
            </a:r>
          </a:p>
          <a:p>
            <a:pPr lvl="1" eaLnBrk="1" hangingPunct="1"/>
            <a:r>
              <a:rPr lang="en-US" smtClean="0"/>
              <a:t>Poradenská</a:t>
            </a:r>
          </a:p>
          <a:p>
            <a:pPr lvl="1" eaLnBrk="1" hangingPunct="1"/>
            <a:r>
              <a:rPr lang="en-US" smtClean="0"/>
              <a:t>Psychoterapeutická</a:t>
            </a:r>
          </a:p>
          <a:p>
            <a:pPr lvl="1" eaLnBrk="1" hangingPunct="1"/>
            <a:r>
              <a:rPr lang="en-US" smtClean="0"/>
              <a:t>Výchovná</a:t>
            </a:r>
          </a:p>
          <a:p>
            <a:pPr lvl="1" eaLnBrk="1" hangingPunct="1"/>
            <a:r>
              <a:rPr lang="en-US" smtClean="0"/>
              <a:t>Podpůrná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ZÁSADY VEDENÍ ROZHOVORU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 – empatie</a:t>
            </a:r>
          </a:p>
          <a:p>
            <a:pPr algn="ctr" eaLnBrk="1" hangingPunct="1"/>
            <a:endParaRPr lang="en-US" smtClean="0"/>
          </a:p>
          <a:p>
            <a:pPr algn="ctr" eaLnBrk="1" hangingPunct="1"/>
            <a:r>
              <a:rPr lang="en-US" smtClean="0"/>
              <a:t>A – autentičnost</a:t>
            </a:r>
          </a:p>
          <a:p>
            <a:pPr algn="ctr" eaLnBrk="1" hangingPunct="1"/>
            <a:endParaRPr lang="en-US" smtClean="0"/>
          </a:p>
          <a:p>
            <a:pPr algn="ctr" eaLnBrk="1" hangingPunct="1"/>
            <a:r>
              <a:rPr lang="en-US" smtClean="0"/>
              <a:t>U – úcta, respekt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TYPY ROZHOVORU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Ř</a:t>
            </a:r>
            <a:r>
              <a:rPr lang="en-US" smtClean="0"/>
              <a:t>ízený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- Standardizovaný</a:t>
            </a:r>
          </a:p>
          <a:p>
            <a:pPr eaLnBrk="1" hangingPunct="1"/>
            <a:r>
              <a:rPr lang="cs-CZ" smtClean="0"/>
              <a:t>Č</a:t>
            </a:r>
            <a:r>
              <a:rPr lang="en-US" smtClean="0"/>
              <a:t>ástečně řízený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- Větší volnost, stanoven cíl</a:t>
            </a:r>
          </a:p>
          <a:p>
            <a:pPr eaLnBrk="1" hangingPunct="1"/>
            <a:r>
              <a:rPr lang="en-US" smtClean="0"/>
              <a:t>Neřízený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- Velký prostor pro klienta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PRŮBĚH ROZHOVORU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  Zahájení</a:t>
            </a:r>
          </a:p>
          <a:p>
            <a:pPr marL="0" indent="0" eaLnBrk="1" hangingPunct="1"/>
            <a:endParaRPr lang="en-US" smtClean="0"/>
          </a:p>
          <a:p>
            <a:pPr marL="0" indent="0" eaLnBrk="1" hangingPunct="1">
              <a:buFont typeface="Arial" charset="0"/>
              <a:buNone/>
            </a:pPr>
            <a:r>
              <a:rPr lang="en-US" smtClean="0"/>
              <a:t>  Navázání vztahu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i="1" smtClean="0"/>
              <a:t>     -  Naslouchání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i="1" smtClean="0"/>
              <a:t>	- Usměrňování</a:t>
            </a:r>
          </a:p>
          <a:p>
            <a:pPr marL="0" indent="0" eaLnBrk="1" hangingPunct="1">
              <a:buFont typeface="Arial" charset="0"/>
              <a:buNone/>
            </a:pPr>
            <a:endParaRPr lang="en-US" i="1" smtClean="0"/>
          </a:p>
          <a:p>
            <a:pPr marL="0" indent="0" eaLnBrk="1" hangingPunct="1">
              <a:buFont typeface="Arial" charset="0"/>
              <a:buNone/>
            </a:pPr>
            <a:r>
              <a:rPr lang="en-US" i="1" smtClean="0"/>
              <a:t>  </a:t>
            </a:r>
            <a:r>
              <a:rPr lang="en-US" smtClean="0"/>
              <a:t>Vyústění rozhovoru - závěr</a:t>
            </a:r>
          </a:p>
          <a:p>
            <a:pPr marL="0" indent="0" eaLnBrk="1" hangingPunct="1"/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SOCIÁLNĚ PSYCHOLOGICKÉ SOUVISLOSTI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     </a:t>
            </a:r>
            <a:r>
              <a:rPr lang="en-US" sz="3600" smtClean="0"/>
              <a:t>Sociální percepce</a:t>
            </a:r>
          </a:p>
          <a:p>
            <a:pPr lvl="1" eaLnBrk="1" hangingPunct="1"/>
            <a:r>
              <a:rPr lang="en-US" sz="3200" smtClean="0"/>
              <a:t>První dojem</a:t>
            </a:r>
          </a:p>
          <a:p>
            <a:pPr lvl="1" eaLnBrk="1" hangingPunct="1"/>
            <a:r>
              <a:rPr lang="en-US" sz="3200" smtClean="0"/>
              <a:t>Chyby v sociální percepci</a:t>
            </a:r>
          </a:p>
          <a:p>
            <a:pPr lvl="1" eaLnBrk="1" hangingPunct="1">
              <a:buFont typeface="Arial" charset="0"/>
              <a:buNone/>
            </a:pPr>
            <a:r>
              <a:rPr lang="en-US" sz="3200" smtClean="0"/>
              <a:t>Předsudky</a:t>
            </a:r>
            <a:endParaRPr lang="en-US" sz="3600" smtClean="0"/>
          </a:p>
          <a:p>
            <a:pPr lvl="1" eaLnBrk="1" hangingPunct="1">
              <a:buFont typeface="Arial" charset="0"/>
              <a:buNone/>
            </a:pPr>
            <a:r>
              <a:rPr lang="en-US" sz="3200" smtClean="0"/>
              <a:t>Atribuce</a:t>
            </a:r>
          </a:p>
          <a:p>
            <a:pPr lvl="1" eaLnBrk="1" hangingPunct="1">
              <a:buFontTx/>
              <a:buChar char="-"/>
            </a:pPr>
            <a:r>
              <a:rPr lang="en-US" sz="3200" smtClean="0"/>
              <a:t>Základní atribuční omyl</a:t>
            </a:r>
          </a:p>
          <a:p>
            <a:pPr lvl="1" eaLnBrk="1" hangingPunct="1">
              <a:buFont typeface="Arial" charset="0"/>
              <a:buNone/>
            </a:pPr>
            <a:r>
              <a:rPr lang="en-US" sz="3200" smtClean="0"/>
              <a:t>Labeling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98</Words>
  <Application>Microsoft Office PowerPoint</Application>
  <PresentationFormat>Předvádění na obrazovce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Calibri</vt:lpstr>
      <vt:lpstr>MS PGothic</vt:lpstr>
      <vt:lpstr>Arial</vt:lpstr>
      <vt:lpstr>Office Theme</vt:lpstr>
      <vt:lpstr>VEDENÍ ROZHOVORU</vt:lpstr>
      <vt:lpstr>Význam rozhovoru v poradenské činnosti </vt:lpstr>
      <vt:lpstr>CÍLE ROZHOVORU</vt:lpstr>
      <vt:lpstr>ZÁSADY VEDENÍ ROZHOVORU</vt:lpstr>
      <vt:lpstr>TYPY ROZHOVORU</vt:lpstr>
      <vt:lpstr>PRŮBĚH ROZHOVORU</vt:lpstr>
      <vt:lpstr>SOCIÁLNĚ PSYCHOLOGICKÉ SOUVISLOSTI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VEDENÍ ROZHOVORU</dc:title>
  <dc:creator>Zuzana</dc:creator>
  <cp:lastModifiedBy>JV</cp:lastModifiedBy>
  <cp:revision>5</cp:revision>
  <dcterms:created xsi:type="dcterms:W3CDTF">2013-09-04T17:11:39Z</dcterms:created>
  <dcterms:modified xsi:type="dcterms:W3CDTF">2013-11-08T00:22:39Z</dcterms:modified>
</cp:coreProperties>
</file>